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3" r:id="rId2"/>
    <p:sldMasterId id="2147483696" r:id="rId3"/>
    <p:sldMasterId id="2147483718" r:id="rId4"/>
  </p:sldMasterIdLst>
  <p:notesMasterIdLst>
    <p:notesMasterId r:id="rId27"/>
  </p:notesMasterIdLst>
  <p:sldIdLst>
    <p:sldId id="439" r:id="rId5"/>
    <p:sldId id="467" r:id="rId6"/>
    <p:sldId id="490" r:id="rId7"/>
    <p:sldId id="465" r:id="rId8"/>
    <p:sldId id="466" r:id="rId9"/>
    <p:sldId id="468" r:id="rId10"/>
    <p:sldId id="479" r:id="rId11"/>
    <p:sldId id="480" r:id="rId12"/>
    <p:sldId id="469" r:id="rId13"/>
    <p:sldId id="470" r:id="rId14"/>
    <p:sldId id="471" r:id="rId15"/>
    <p:sldId id="481" r:id="rId16"/>
    <p:sldId id="476" r:id="rId17"/>
    <p:sldId id="487" r:id="rId18"/>
    <p:sldId id="472" r:id="rId19"/>
    <p:sldId id="473" r:id="rId20"/>
    <p:sldId id="483" r:id="rId21"/>
    <p:sldId id="474" r:id="rId22"/>
    <p:sldId id="475" r:id="rId23"/>
    <p:sldId id="488" r:id="rId24"/>
    <p:sldId id="478" r:id="rId25"/>
    <p:sldId id="48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4FF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4450F-DA49-4D9E-BF2A-F406F0485AB7}" v="5" dt="2022-02-09T20:40:21.237"/>
    <p1510:client id="{B93C113C-A0A3-4D67-9785-91BBBBD567F8}" v="5" dt="2022-02-09T20:47:50.478"/>
    <p1510:client id="{BB8ED418-3963-46BD-9EB7-1BAF9A5BB00B}" v="71" dt="2022-02-09T21:03:03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4" autoAdjust="0"/>
    <p:restoredTop sz="90346" autoAdjust="0"/>
  </p:normalViewPr>
  <p:slideViewPr>
    <p:cSldViewPr snapToGrid="0" showGuides="1">
      <p:cViewPr varScale="1">
        <p:scale>
          <a:sx n="70" d="100"/>
          <a:sy n="70" d="100"/>
        </p:scale>
        <p:origin x="13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Hall" userId="uDDgBTA0DKAU6K1zgqeDoV2H0r1EfR0vfVTd51M4p5c=" providerId="None" clId="Web-{BB8ED418-3963-46BD-9EB7-1BAF9A5BB00B}"/>
    <pc:docChg chg="modSld">
      <pc:chgData name="Patricia Hall" userId="uDDgBTA0DKAU6K1zgqeDoV2H0r1EfR0vfVTd51M4p5c=" providerId="None" clId="Web-{BB8ED418-3963-46BD-9EB7-1BAF9A5BB00B}" dt="2022-02-09T21:03:03.023" v="48" actId="20577"/>
      <pc:docMkLst>
        <pc:docMk/>
      </pc:docMkLst>
      <pc:sldChg chg="modSp">
        <pc:chgData name="Patricia Hall" userId="uDDgBTA0DKAU6K1zgqeDoV2H0r1EfR0vfVTd51M4p5c=" providerId="None" clId="Web-{BB8ED418-3963-46BD-9EB7-1BAF9A5BB00B}" dt="2022-02-09T21:01:12.973" v="4" actId="20577"/>
        <pc:sldMkLst>
          <pc:docMk/>
          <pc:sldMk cId="107978114" sldId="469"/>
        </pc:sldMkLst>
        <pc:spChg chg="mod">
          <ac:chgData name="Patricia Hall" userId="uDDgBTA0DKAU6K1zgqeDoV2H0r1EfR0vfVTd51M4p5c=" providerId="None" clId="Web-{BB8ED418-3963-46BD-9EB7-1BAF9A5BB00B}" dt="2022-02-09T21:01:12.973" v="4" actId="20577"/>
          <ac:spMkLst>
            <pc:docMk/>
            <pc:sldMk cId="107978114" sldId="469"/>
            <ac:spMk id="15" creationId="{F5CEBE18-0A1F-4297-9A16-F8B59C45873F}"/>
          </ac:spMkLst>
        </pc:spChg>
      </pc:sldChg>
      <pc:sldChg chg="modSp">
        <pc:chgData name="Patricia Hall" userId="uDDgBTA0DKAU6K1zgqeDoV2H0r1EfR0vfVTd51M4p5c=" providerId="None" clId="Web-{BB8ED418-3963-46BD-9EB7-1BAF9A5BB00B}" dt="2022-02-09T21:01:22.036" v="8" actId="14100"/>
        <pc:sldMkLst>
          <pc:docMk/>
          <pc:sldMk cId="2974983244" sldId="470"/>
        </pc:sldMkLst>
        <pc:spChg chg="mod">
          <ac:chgData name="Patricia Hall" userId="uDDgBTA0DKAU6K1zgqeDoV2H0r1EfR0vfVTd51M4p5c=" providerId="None" clId="Web-{BB8ED418-3963-46BD-9EB7-1BAF9A5BB00B}" dt="2022-02-09T21:01:22.036" v="8" actId="14100"/>
          <ac:spMkLst>
            <pc:docMk/>
            <pc:sldMk cId="2974983244" sldId="470"/>
            <ac:spMk id="3" creationId="{8755552C-80AD-4A9E-B326-4182DBB2A2DE}"/>
          </ac:spMkLst>
        </pc:spChg>
      </pc:sldChg>
      <pc:sldChg chg="modSp">
        <pc:chgData name="Patricia Hall" userId="uDDgBTA0DKAU6K1zgqeDoV2H0r1EfR0vfVTd51M4p5c=" providerId="None" clId="Web-{BB8ED418-3963-46BD-9EB7-1BAF9A5BB00B}" dt="2022-02-09T21:01:37.067" v="14" actId="20577"/>
        <pc:sldMkLst>
          <pc:docMk/>
          <pc:sldMk cId="929077817" sldId="471"/>
        </pc:sldMkLst>
        <pc:spChg chg="mod">
          <ac:chgData name="Patricia Hall" userId="uDDgBTA0DKAU6K1zgqeDoV2H0r1EfR0vfVTd51M4p5c=" providerId="None" clId="Web-{BB8ED418-3963-46BD-9EB7-1BAF9A5BB00B}" dt="2022-02-09T21:01:37.067" v="14" actId="20577"/>
          <ac:spMkLst>
            <pc:docMk/>
            <pc:sldMk cId="929077817" sldId="471"/>
            <ac:spMk id="3" creationId="{9B7CD08A-90A6-4B93-A523-78C9E42D1D5E}"/>
          </ac:spMkLst>
        </pc:spChg>
      </pc:sldChg>
      <pc:sldChg chg="modSp">
        <pc:chgData name="Patricia Hall" userId="uDDgBTA0DKAU6K1zgqeDoV2H0r1EfR0vfVTd51M4p5c=" providerId="None" clId="Web-{BB8ED418-3963-46BD-9EB7-1BAF9A5BB00B}" dt="2022-02-09T21:03:03.023" v="48" actId="20577"/>
        <pc:sldMkLst>
          <pc:docMk/>
          <pc:sldMk cId="3362849259" sldId="478"/>
        </pc:sldMkLst>
        <pc:spChg chg="mod">
          <ac:chgData name="Patricia Hall" userId="uDDgBTA0DKAU6K1zgqeDoV2H0r1EfR0vfVTd51M4p5c=" providerId="None" clId="Web-{BB8ED418-3963-46BD-9EB7-1BAF9A5BB00B}" dt="2022-02-09T21:03:00.773" v="47" actId="20577"/>
          <ac:spMkLst>
            <pc:docMk/>
            <pc:sldMk cId="3362849259" sldId="478"/>
            <ac:spMk id="5" creationId="{4734BDE3-58AC-4B8E-9B6B-B88360B5A278}"/>
          </ac:spMkLst>
        </pc:spChg>
        <pc:spChg chg="mod">
          <ac:chgData name="Patricia Hall" userId="uDDgBTA0DKAU6K1zgqeDoV2H0r1EfR0vfVTd51M4p5c=" providerId="None" clId="Web-{BB8ED418-3963-46BD-9EB7-1BAF9A5BB00B}" dt="2022-02-09T21:03:03.023" v="48" actId="20577"/>
          <ac:spMkLst>
            <pc:docMk/>
            <pc:sldMk cId="3362849259" sldId="478"/>
            <ac:spMk id="7" creationId="{428847E4-9A9E-4425-A74C-E699974C00E7}"/>
          </ac:spMkLst>
        </pc:spChg>
      </pc:sldChg>
      <pc:sldChg chg="modSp">
        <pc:chgData name="Patricia Hall" userId="uDDgBTA0DKAU6K1zgqeDoV2H0r1EfR0vfVTd51M4p5c=" providerId="None" clId="Web-{BB8ED418-3963-46BD-9EB7-1BAF9A5BB00B}" dt="2022-02-09T21:01:05.488" v="2" actId="20577"/>
        <pc:sldMkLst>
          <pc:docMk/>
          <pc:sldMk cId="3515511540" sldId="480"/>
        </pc:sldMkLst>
        <pc:spChg chg="mod">
          <ac:chgData name="Patricia Hall" userId="uDDgBTA0DKAU6K1zgqeDoV2H0r1EfR0vfVTd51M4p5c=" providerId="None" clId="Web-{BB8ED418-3963-46BD-9EB7-1BAF9A5BB00B}" dt="2022-02-09T21:01:05.488" v="2" actId="20577"/>
          <ac:spMkLst>
            <pc:docMk/>
            <pc:sldMk cId="3515511540" sldId="480"/>
            <ac:spMk id="5" creationId="{51AF1986-8C90-4A7B-BB4A-288920D291CD}"/>
          </ac:spMkLst>
        </pc:spChg>
      </pc:sldChg>
      <pc:sldChg chg="modSp">
        <pc:chgData name="Patricia Hall" userId="uDDgBTA0DKAU6K1zgqeDoV2H0r1EfR0vfVTd51M4p5c=" providerId="None" clId="Web-{BB8ED418-3963-46BD-9EB7-1BAF9A5BB00B}" dt="2022-02-09T21:02:18.318" v="32" actId="20577"/>
        <pc:sldMkLst>
          <pc:docMk/>
          <pc:sldMk cId="3243632484" sldId="481"/>
        </pc:sldMkLst>
        <pc:spChg chg="mod">
          <ac:chgData name="Patricia Hall" userId="uDDgBTA0DKAU6K1zgqeDoV2H0r1EfR0vfVTd51M4p5c=" providerId="None" clId="Web-{BB8ED418-3963-46BD-9EB7-1BAF9A5BB00B}" dt="2022-02-09T21:02:11.381" v="31"/>
          <ac:spMkLst>
            <pc:docMk/>
            <pc:sldMk cId="3243632484" sldId="481"/>
            <ac:spMk id="25" creationId="{1631A2ED-B0A7-4D01-B6A3-F5B9A3160EDC}"/>
          </ac:spMkLst>
        </pc:spChg>
        <pc:spChg chg="mod">
          <ac:chgData name="Patricia Hall" userId="uDDgBTA0DKAU6K1zgqeDoV2H0r1EfR0vfVTd51M4p5c=" providerId="None" clId="Web-{BB8ED418-3963-46BD-9EB7-1BAF9A5BB00B}" dt="2022-02-09T21:01:52.646" v="23" actId="14100"/>
          <ac:spMkLst>
            <pc:docMk/>
            <pc:sldMk cId="3243632484" sldId="481"/>
            <ac:spMk id="26" creationId="{35E56AD0-6923-4A2B-BE4A-5FD3E788C5BF}"/>
          </ac:spMkLst>
        </pc:spChg>
        <pc:spChg chg="mod">
          <ac:chgData name="Patricia Hall" userId="uDDgBTA0DKAU6K1zgqeDoV2H0r1EfR0vfVTd51M4p5c=" providerId="None" clId="Web-{BB8ED418-3963-46BD-9EB7-1BAF9A5BB00B}" dt="2022-02-09T21:01:52.661" v="24" actId="14100"/>
          <ac:spMkLst>
            <pc:docMk/>
            <pc:sldMk cId="3243632484" sldId="481"/>
            <ac:spMk id="27" creationId="{6F2F3D88-7720-4C53-9326-4FBD402C033A}"/>
          </ac:spMkLst>
        </pc:spChg>
        <pc:spChg chg="mod">
          <ac:chgData name="Patricia Hall" userId="uDDgBTA0DKAU6K1zgqeDoV2H0r1EfR0vfVTd51M4p5c=" providerId="None" clId="Web-{BB8ED418-3963-46BD-9EB7-1BAF9A5BB00B}" dt="2022-02-09T21:01:52.677" v="25" actId="14100"/>
          <ac:spMkLst>
            <pc:docMk/>
            <pc:sldMk cId="3243632484" sldId="481"/>
            <ac:spMk id="28" creationId="{6243E761-F3AD-4D25-AF85-64675E19BABD}"/>
          </ac:spMkLst>
        </pc:spChg>
        <pc:spChg chg="mod">
          <ac:chgData name="Patricia Hall" userId="uDDgBTA0DKAU6K1zgqeDoV2H0r1EfR0vfVTd51M4p5c=" providerId="None" clId="Web-{BB8ED418-3963-46BD-9EB7-1BAF9A5BB00B}" dt="2022-02-09T21:01:52.708" v="26" actId="14100"/>
          <ac:spMkLst>
            <pc:docMk/>
            <pc:sldMk cId="3243632484" sldId="481"/>
            <ac:spMk id="29" creationId="{28DC2D2F-AFB9-49B7-9F70-9316A795A163}"/>
          </ac:spMkLst>
        </pc:spChg>
        <pc:spChg chg="mod">
          <ac:chgData name="Patricia Hall" userId="uDDgBTA0DKAU6K1zgqeDoV2H0r1EfR0vfVTd51M4p5c=" providerId="None" clId="Web-{BB8ED418-3963-46BD-9EB7-1BAF9A5BB00B}" dt="2022-02-09T21:02:18.318" v="32" actId="20577"/>
          <ac:spMkLst>
            <pc:docMk/>
            <pc:sldMk cId="3243632484" sldId="481"/>
            <ac:spMk id="30" creationId="{36E23AA6-9820-4165-B495-0B40C22B1AEF}"/>
          </ac:spMkLst>
        </pc:spChg>
        <pc:spChg chg="mod">
          <ac:chgData name="Patricia Hall" userId="uDDgBTA0DKAU6K1zgqeDoV2H0r1EfR0vfVTd51M4p5c=" providerId="None" clId="Web-{BB8ED418-3963-46BD-9EB7-1BAF9A5BB00B}" dt="2022-02-09T21:01:52.740" v="27" actId="14100"/>
          <ac:spMkLst>
            <pc:docMk/>
            <pc:sldMk cId="3243632484" sldId="481"/>
            <ac:spMk id="31" creationId="{4C51BE06-3CAB-4B77-80D4-E019A5E25525}"/>
          </ac:spMkLst>
        </pc:spChg>
        <pc:cxnChg chg="mod">
          <ac:chgData name="Patricia Hall" userId="uDDgBTA0DKAU6K1zgqeDoV2H0r1EfR0vfVTd51M4p5c=" providerId="None" clId="Web-{BB8ED418-3963-46BD-9EB7-1BAF9A5BB00B}" dt="2022-02-09T21:01:52.458" v="15" actId="14100"/>
          <ac:cxnSpMkLst>
            <pc:docMk/>
            <pc:sldMk cId="3243632484" sldId="481"/>
            <ac:cxnSpMk id="15" creationId="{D84C0867-C73A-4E18-8095-4BADF1E27605}"/>
          </ac:cxnSpMkLst>
        </pc:cxnChg>
        <pc:cxnChg chg="mod">
          <ac:chgData name="Patricia Hall" userId="uDDgBTA0DKAU6K1zgqeDoV2H0r1EfR0vfVTd51M4p5c=" providerId="None" clId="Web-{BB8ED418-3963-46BD-9EB7-1BAF9A5BB00B}" dt="2022-02-09T21:01:52.474" v="16" actId="14100"/>
          <ac:cxnSpMkLst>
            <pc:docMk/>
            <pc:sldMk cId="3243632484" sldId="481"/>
            <ac:cxnSpMk id="16" creationId="{237BEE67-7F7F-40BF-92BD-1ACF50BEC3E2}"/>
          </ac:cxnSpMkLst>
        </pc:cxnChg>
        <pc:cxnChg chg="mod">
          <ac:chgData name="Patricia Hall" userId="uDDgBTA0DKAU6K1zgqeDoV2H0r1EfR0vfVTd51M4p5c=" providerId="None" clId="Web-{BB8ED418-3963-46BD-9EB7-1BAF9A5BB00B}" dt="2022-02-09T21:01:52.490" v="17" actId="14100"/>
          <ac:cxnSpMkLst>
            <pc:docMk/>
            <pc:sldMk cId="3243632484" sldId="481"/>
            <ac:cxnSpMk id="17" creationId="{C6DD4E7C-C04A-400E-8CDD-83DBD89B0757}"/>
          </ac:cxnSpMkLst>
        </pc:cxnChg>
        <pc:cxnChg chg="mod">
          <ac:chgData name="Patricia Hall" userId="uDDgBTA0DKAU6K1zgqeDoV2H0r1EfR0vfVTd51M4p5c=" providerId="None" clId="Web-{BB8ED418-3963-46BD-9EB7-1BAF9A5BB00B}" dt="2022-02-09T21:01:52.521" v="18" actId="14100"/>
          <ac:cxnSpMkLst>
            <pc:docMk/>
            <pc:sldMk cId="3243632484" sldId="481"/>
            <ac:cxnSpMk id="18" creationId="{2664EA33-B6F1-4AA0-9854-4C4B590AD374}"/>
          </ac:cxnSpMkLst>
        </pc:cxnChg>
        <pc:cxnChg chg="mod">
          <ac:chgData name="Patricia Hall" userId="uDDgBTA0DKAU6K1zgqeDoV2H0r1EfR0vfVTd51M4p5c=" providerId="None" clId="Web-{BB8ED418-3963-46BD-9EB7-1BAF9A5BB00B}" dt="2022-02-09T21:01:52.536" v="19" actId="14100"/>
          <ac:cxnSpMkLst>
            <pc:docMk/>
            <pc:sldMk cId="3243632484" sldId="481"/>
            <ac:cxnSpMk id="19" creationId="{35ADE09F-1983-4128-9646-F39BE0C07D6D}"/>
          </ac:cxnSpMkLst>
        </pc:cxnChg>
        <pc:cxnChg chg="mod">
          <ac:chgData name="Patricia Hall" userId="uDDgBTA0DKAU6K1zgqeDoV2H0r1EfR0vfVTd51M4p5c=" providerId="None" clId="Web-{BB8ED418-3963-46BD-9EB7-1BAF9A5BB00B}" dt="2022-02-09T21:01:52.552" v="20" actId="14100"/>
          <ac:cxnSpMkLst>
            <pc:docMk/>
            <pc:sldMk cId="3243632484" sldId="481"/>
            <ac:cxnSpMk id="20" creationId="{EA6E6FD0-B916-41DC-9C08-289A84FCF65F}"/>
          </ac:cxnSpMkLst>
        </pc:cxnChg>
        <pc:cxnChg chg="mod">
          <ac:chgData name="Patricia Hall" userId="uDDgBTA0DKAU6K1zgqeDoV2H0r1EfR0vfVTd51M4p5c=" providerId="None" clId="Web-{BB8ED418-3963-46BD-9EB7-1BAF9A5BB00B}" dt="2022-02-09T21:01:52.583" v="21" actId="14100"/>
          <ac:cxnSpMkLst>
            <pc:docMk/>
            <pc:sldMk cId="3243632484" sldId="481"/>
            <ac:cxnSpMk id="21" creationId="{0B9ECD78-0948-436D-AF41-FF473E0C3A11}"/>
          </ac:cxnSpMkLst>
        </pc:cxnChg>
      </pc:sldChg>
    </pc:docChg>
  </pc:docChgLst>
  <pc:docChgLst>
    <pc:chgData name="Patricia Hall" userId="uDDgBTA0DKAU6K1zgqeDoV2H0r1EfR0vfVTd51M4p5c=" providerId="None" clId="Web-{B93C113C-A0A3-4D67-9785-91BBBBD567F8}"/>
    <pc:docChg chg="modSld">
      <pc:chgData name="Patricia Hall" userId="uDDgBTA0DKAU6K1zgqeDoV2H0r1EfR0vfVTd51M4p5c=" providerId="None" clId="Web-{B93C113C-A0A3-4D67-9785-91BBBBD567F8}" dt="2022-02-09T20:47:48.650" v="1" actId="20577"/>
      <pc:docMkLst>
        <pc:docMk/>
      </pc:docMkLst>
      <pc:sldChg chg="modSp">
        <pc:chgData name="Patricia Hall" userId="uDDgBTA0DKAU6K1zgqeDoV2H0r1EfR0vfVTd51M4p5c=" providerId="None" clId="Web-{B93C113C-A0A3-4D67-9785-91BBBBD567F8}" dt="2022-02-09T20:47:48.650" v="1" actId="20577"/>
        <pc:sldMkLst>
          <pc:docMk/>
          <pc:sldMk cId="555996786" sldId="467"/>
        </pc:sldMkLst>
        <pc:spChg chg="mod">
          <ac:chgData name="Patricia Hall" userId="uDDgBTA0DKAU6K1zgqeDoV2H0r1EfR0vfVTd51M4p5c=" providerId="None" clId="Web-{B93C113C-A0A3-4D67-9785-91BBBBD567F8}" dt="2022-02-09T20:47:48.650" v="1" actId="20577"/>
          <ac:spMkLst>
            <pc:docMk/>
            <pc:sldMk cId="555996786" sldId="467"/>
            <ac:spMk id="9" creationId="{2CA93099-E4C6-4D26-8BC5-565ECAA17884}"/>
          </ac:spMkLst>
        </pc:spChg>
      </pc:sldChg>
    </pc:docChg>
  </pc:docChgLst>
  <pc:docChgLst>
    <pc:chgData name="Patricia Hall" userId="uDDgBTA0DKAU6K1zgqeDoV2H0r1EfR0vfVTd51M4p5c=" providerId="None" clId="Web-{0C14450F-DA49-4D9E-BF2A-F406F0485AB7}"/>
    <pc:docChg chg="delSld modSld">
      <pc:chgData name="Patricia Hall" userId="uDDgBTA0DKAU6K1zgqeDoV2H0r1EfR0vfVTd51M4p5c=" providerId="None" clId="Web-{0C14450F-DA49-4D9E-BF2A-F406F0485AB7}" dt="2022-02-09T20:40:20.550" v="2" actId="20577"/>
      <pc:docMkLst>
        <pc:docMk/>
      </pc:docMkLst>
      <pc:sldChg chg="modSp">
        <pc:chgData name="Patricia Hall" userId="uDDgBTA0DKAU6K1zgqeDoV2H0r1EfR0vfVTd51M4p5c=" providerId="None" clId="Web-{0C14450F-DA49-4D9E-BF2A-F406F0485AB7}" dt="2022-02-09T20:40:20.550" v="2" actId="20577"/>
        <pc:sldMkLst>
          <pc:docMk/>
          <pc:sldMk cId="1953914254" sldId="468"/>
        </pc:sldMkLst>
        <pc:spChg chg="mod">
          <ac:chgData name="Patricia Hall" userId="uDDgBTA0DKAU6K1zgqeDoV2H0r1EfR0vfVTd51M4p5c=" providerId="None" clId="Web-{0C14450F-DA49-4D9E-BF2A-F406F0485AB7}" dt="2022-02-09T20:40:20.550" v="2" actId="20577"/>
          <ac:spMkLst>
            <pc:docMk/>
            <pc:sldMk cId="1953914254" sldId="468"/>
            <ac:spMk id="5" creationId="{C9C268AE-EA92-4124-88A8-AD98D406584A}"/>
          </ac:spMkLst>
        </pc:spChg>
      </pc:sldChg>
      <pc:sldChg chg="del">
        <pc:chgData name="Patricia Hall" userId="uDDgBTA0DKAU6K1zgqeDoV2H0r1EfR0vfVTd51M4p5c=" providerId="None" clId="Web-{0C14450F-DA49-4D9E-BF2A-F406F0485AB7}" dt="2022-02-09T20:40:06.909" v="0"/>
        <pc:sldMkLst>
          <pc:docMk/>
          <pc:sldMk cId="3566690829" sldId="489"/>
        </pc:sldMkLst>
      </pc:sldChg>
      <pc:sldChg chg="modSp">
        <pc:chgData name="Patricia Hall" userId="uDDgBTA0DKAU6K1zgqeDoV2H0r1EfR0vfVTd51M4p5c=" providerId="None" clId="Web-{0C14450F-DA49-4D9E-BF2A-F406F0485AB7}" dt="2022-02-09T20:40:15.206" v="1" actId="20577"/>
        <pc:sldMkLst>
          <pc:docMk/>
          <pc:sldMk cId="3218373796" sldId="490"/>
        </pc:sldMkLst>
        <pc:spChg chg="mod">
          <ac:chgData name="Patricia Hall" userId="uDDgBTA0DKAU6K1zgqeDoV2H0r1EfR0vfVTd51M4p5c=" providerId="None" clId="Web-{0C14450F-DA49-4D9E-BF2A-F406F0485AB7}" dt="2022-02-09T20:40:15.206" v="1" actId="20577"/>
          <ac:spMkLst>
            <pc:docMk/>
            <pc:sldMk cId="3218373796" sldId="490"/>
            <ac:spMk id="5" creationId="{658D0EC2-8154-4B30-A5F0-24B6F78A172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 dirty="0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38EF-6FF3-444C-9287-56E2962BC2C3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3695-6C02-41CE-805C-5228AAEB6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203695-6C02-41CE-805C-5228AAEB60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2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B7E196-A732-594A-9B28-364C50E33B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81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ICQ!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55" y="2779186"/>
            <a:ext cx="7780276" cy="1468967"/>
          </a:xfrm>
          <a:effectLst/>
        </p:spPr>
        <p:txBody>
          <a:bodyPr anchor="b" anchorCtr="0"/>
          <a:lstStyle>
            <a:lvl1pPr algn="l">
              <a:lnSpc>
                <a:spcPct val="85000"/>
              </a:lnSpc>
              <a:defRPr sz="48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4" y="4436534"/>
            <a:ext cx="7443137" cy="1274725"/>
          </a:xfrm>
          <a:effectLst/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3200">
                <a:solidFill>
                  <a:schemeClr val="tx1"/>
                </a:solidFill>
                <a:effectLst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7E5970-1ED3-406A-BEAE-3D23354A7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296" y="282304"/>
            <a:ext cx="4769704" cy="213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87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Thank You &amp;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5" y="5941775"/>
            <a:ext cx="103631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321" y="4763027"/>
            <a:ext cx="6323281" cy="7661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223FAA-8ECE-074E-9A27-43ABEF29951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2" y="1602116"/>
            <a:ext cx="7517220" cy="878627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75F82-6370-A749-8699-F578D86882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4593" y="4053017"/>
            <a:ext cx="5956428" cy="5974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Name and Contact Information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26239EAC-FA51-CC44-BCB9-9E4333BE5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14D3853D-F9C7-47D4-8A97-C54227054D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320" y="2553582"/>
            <a:ext cx="3092400" cy="138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801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LICQ! White-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Just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39"/>
          </a:xfr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tx1"/>
                </a:solidFill>
              </a:defRPr>
            </a:lvl1pPr>
            <a:lvl2pPr marL="457177" indent="0">
              <a:buFont typeface="Courier New" panose="02070309020205020404" pitchFamily="49" charset="0"/>
              <a:buNone/>
              <a:defRPr sz="2400"/>
            </a:lvl2pPr>
            <a:lvl3pPr marL="1257237" indent="-342882">
              <a:buFont typeface="Wingdings" pitchFamily="2" charset="2"/>
              <a:buChar char="§"/>
              <a:defRPr sz="2000"/>
            </a:lvl3pPr>
            <a:lvl4pPr marL="1657268" indent="-285737">
              <a:buFont typeface="Arial" panose="020B0604020202020204" pitchFamily="34" charset="0"/>
              <a:buChar char="•"/>
              <a:defRPr sz="1801"/>
            </a:lvl4pPr>
            <a:lvl5pPr marL="2114446" indent="-285737">
              <a:buFont typeface="Courier New" panose="02070309020205020404" pitchFamily="49" charset="0"/>
              <a:buChar char="o"/>
              <a:defRPr sz="1801"/>
            </a:lvl5pPr>
          </a:lstStyle>
          <a:p>
            <a:pPr lvl="0"/>
            <a:r>
              <a:rPr lang="en-US" dirty="0"/>
              <a:t>Information or a quote can go here in the middle.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560D025-24FF-A246-B49D-F88BAD1C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8DF445D-A118-4555-8C9C-6ADB8E7CF3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961" y="6065219"/>
            <a:ext cx="1275260" cy="57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75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LICQ! White-Bullets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54073" y="1743076"/>
            <a:ext cx="4724400" cy="3881439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26268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BDBB4C8-78A3-476E-8AFA-3C56FFD6A0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160" y="6181480"/>
            <a:ext cx="1174440" cy="52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71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White-Bullets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Chart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803ED863-68C1-4147-905D-3853161920E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553203" y="1743076"/>
            <a:ext cx="4724400" cy="3881439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2D6D9889-814E-8E49-BB47-5B650AD580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861281D-07F8-4B4C-AF54-6DDCEB322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16" y="6094809"/>
            <a:ext cx="1186689" cy="53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921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ABA5A3A-4691-2C48-8C4C-1050F03685DE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4AFB4441-9DFA-5F45-962A-81DB3976140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53201" y="934425"/>
            <a:ext cx="47244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Area - Alternate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93C2AF-011C-8044-9429-C33BADE417FE}"/>
              </a:ext>
            </a:extLst>
          </p:cNvPr>
          <p:cNvSpPr/>
          <p:nvPr/>
        </p:nvSpPr>
        <p:spPr>
          <a:xfrm>
            <a:off x="3" y="0"/>
            <a:ext cx="457200" cy="6868755"/>
          </a:xfrm>
          <a:prstGeom prst="rect">
            <a:avLst/>
          </a:prstGeom>
          <a:gradFill>
            <a:gsLst>
              <a:gs pos="20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EC2E8-2543-4649-8D59-623D57F870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1" y="0"/>
            <a:ext cx="5270500" cy="6858000"/>
          </a:xfrm>
          <a:solidFill>
            <a:schemeClr val="tx1">
              <a:alpha val="20000"/>
            </a:schemeClr>
          </a:solidFill>
          <a:ln>
            <a:noFill/>
          </a:ln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7D05C2A-A64D-3645-BAEB-CFB7B8B8D8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66452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4D5B6E44-9321-7345-A9CE-4D885F6560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C236C83-05D4-4D44-A5F1-B24CAA5DE1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20" y="6092218"/>
            <a:ext cx="1198227" cy="5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2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438DF6-DB6E-9241-ADB6-D020994F88B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4575" y="2200897"/>
            <a:ext cx="18288" cy="3271624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22C05A-A49F-F549-8EEE-2732FAE79548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F4D8F-53B0-C741-9F8E-A6E705679F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3" y="1901339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D52E452A-B5A1-0E48-8D1F-BFCDCFF469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3" y="2825165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50A6E0E-AE92-BE4C-BD96-A472FEDC4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4403" y="3833833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81F26DE1-166D-CC4B-89C4-D245939482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3" y="4842501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4E157B6-08A4-0848-989E-7A1F3D0E3D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A9E4364B-9B23-274F-B482-B585C1BE25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78000" y="1949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A8C8569C-08E7-AA49-94CA-8CDF3B0259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78000" y="28641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D04AA3E8-8D6B-6B4E-BDC0-21D53245B2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78000" y="3854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2DC318DB-5124-C34F-947C-F5DC046538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78000" y="4870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3D53B-2ADB-D445-B797-B54A664DE5A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-6350"/>
            <a:ext cx="6096000" cy="6864351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6DBEEE9-B67A-DB4E-8F97-D98EBB3437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8B595A1-6DEB-452F-8ACD-A4157968ED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6052971"/>
            <a:ext cx="1372972" cy="61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596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0B7B7-E1DC-254D-B895-2AF9ADC1D02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-12700" y="-1"/>
            <a:ext cx="12384089" cy="2825713"/>
          </a:xfrm>
          <a:solidFill>
            <a:schemeClr val="tx1">
              <a:alpha val="20000"/>
            </a:schemeClr>
          </a:solidFill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0364" y="1757585"/>
            <a:ext cx="6323281" cy="76611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51CA95-FB8F-6542-85A6-1CB8B96273A2}"/>
              </a:ext>
            </a:extLst>
          </p:cNvPr>
          <p:cNvCxnSpPr>
            <a:cxnSpLocks/>
          </p:cNvCxnSpPr>
          <p:nvPr/>
        </p:nvCxnSpPr>
        <p:spPr>
          <a:xfrm>
            <a:off x="-12700" y="2825715"/>
            <a:ext cx="1220469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" descr="Dates or Icons">
            <a:extLst>
              <a:ext uri="{FF2B5EF4-FFF2-40B4-BE49-F238E27FC236}">
                <a16:creationId xmlns:a16="http://schemas.microsoft.com/office/drawing/2014/main" id="{E1836C94-9116-6A44-9A37-52B1D6AA1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4815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 </a:t>
            </a:r>
          </a:p>
        </p:txBody>
      </p:sp>
      <p:sp>
        <p:nvSpPr>
          <p:cNvPr id="17" name="Text Placeholder 4" descr="Dates or Icons">
            <a:extLst>
              <a:ext uri="{FF2B5EF4-FFF2-40B4-BE49-F238E27FC236}">
                <a16:creationId xmlns:a16="http://schemas.microsoft.com/office/drawing/2014/main" id="{5ADA231D-BE9F-1A44-816C-F12B525421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83855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 descr="Dates or Icons">
            <a:extLst>
              <a:ext uri="{FF2B5EF4-FFF2-40B4-BE49-F238E27FC236}">
                <a16:creationId xmlns:a16="http://schemas.microsoft.com/office/drawing/2014/main" id="{B0EE25D9-DFFA-3F4C-81E9-E2E254AD0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2899" y="2233190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 descr="Dates or Icons">
            <a:extLst>
              <a:ext uri="{FF2B5EF4-FFF2-40B4-BE49-F238E27FC236}">
                <a16:creationId xmlns:a16="http://schemas.microsoft.com/office/drawing/2014/main" id="{63B224B7-3F63-B04E-BC57-FCD123EA5D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30720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 descr="Dates or Icons">
            <a:extLst>
              <a:ext uri="{FF2B5EF4-FFF2-40B4-BE49-F238E27FC236}">
                <a16:creationId xmlns:a16="http://schemas.microsoft.com/office/drawing/2014/main" id="{7217A956-3E1C-6248-B49F-E937081998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58543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BA4B569B-7C10-4D45-A780-AC7B39B6D84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0998ADD-2553-3044-B22A-2EE9864AE6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5140602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486747-4B62-1146-902D-4FA3798254A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A0971EC2-AB4B-8244-958F-3A7473B2CA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41653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07010168-B739-7649-9F0F-C18F879CD9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6890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3D66A21B-D9F0-5E47-AACE-66137EE7A35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9615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15CDF808-A6B5-A642-A3FC-E7C2612EDFA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23402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2" name="Slide Number Placeholder 2">
            <a:extLst>
              <a:ext uri="{FF2B5EF4-FFF2-40B4-BE49-F238E27FC236}">
                <a16:creationId xmlns:a16="http://schemas.microsoft.com/office/drawing/2014/main" id="{206F7364-CD6C-274D-939A-C8AB53BEDEA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B1B03FC-34BB-410D-85EA-70E739EAAE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929" y="6053537"/>
            <a:ext cx="1301820" cy="58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93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89588" y="2956248"/>
            <a:ext cx="10363200" cy="1157816"/>
          </a:xfrm>
        </p:spPr>
        <p:txBody>
          <a:bodyPr anchor="ctr" anchorCtr="0"/>
          <a:lstStyle>
            <a:lvl1pPr marL="0" indent="0" algn="ctr">
              <a:buNone/>
              <a:defRPr sz="4800" baseline="0">
                <a:solidFill>
                  <a:schemeClr val="bg1"/>
                </a:solidFill>
                <a:effectLst/>
              </a:defRPr>
            </a:lvl1pPr>
            <a:lvl2pPr marL="60955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11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1802085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/>
            </a:lvl1pPr>
            <a:lvl2pPr marL="800060" indent="-342882">
              <a:buFont typeface="Courier New" panose="02070309020205020404" pitchFamily="49" charset="0"/>
              <a:buChar char="o"/>
              <a:defRPr sz="2400"/>
            </a:lvl2pPr>
            <a:lvl3pPr marL="1257237" indent="-342882">
              <a:buFont typeface="Wingdings" pitchFamily="2" charset="2"/>
              <a:buChar char="§"/>
              <a:defRPr sz="2000"/>
            </a:lvl3pPr>
            <a:lvl4pPr marL="1657268" indent="-285737">
              <a:buFont typeface="Arial" panose="020B0604020202020204" pitchFamily="34" charset="0"/>
              <a:buChar char="•"/>
              <a:defRPr sz="1801"/>
            </a:lvl4pPr>
            <a:lvl5pPr marL="2114446" indent="-285737">
              <a:buFont typeface="Courier New" panose="02070309020205020404" pitchFamily="49" charset="0"/>
              <a:buChar char="o"/>
              <a:defRPr sz="1801"/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043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54073" y="1743076"/>
            <a:ext cx="4724400" cy="3881439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26268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783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LICQ!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2" y="2239434"/>
            <a:ext cx="11099801" cy="1363133"/>
          </a:xfrm>
        </p:spPr>
        <p:txBody>
          <a:bodyPr anchor="b" anchorCtr="0"/>
          <a:lstStyle>
            <a:lvl1pPr algn="ctr">
              <a:defRPr sz="48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685117"/>
            <a:ext cx="10363200" cy="1157816"/>
          </a:xfrm>
        </p:spPr>
        <p:txBody>
          <a:bodyPr anchor="t" anchorCtr="0"/>
          <a:lstStyle>
            <a:lvl1pPr marL="0" indent="0" algn="ctr">
              <a:buNone/>
              <a:defRPr sz="3467">
                <a:solidFill>
                  <a:schemeClr val="bg1"/>
                </a:solidFill>
                <a:effectLst/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79738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5192D-323C-4BD3-B95D-9A9B738C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E39D-C7F1-4001-9D7F-86008B25268F}" type="datetime1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FDA28-F51E-4335-8DA5-EFB6FAFD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65BB-9C1E-4AE5-B4B8-7AA9D565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05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7FF1F9-9684-5F4D-B267-C4FA7828A0BF}"/>
              </a:ext>
            </a:extLst>
          </p:cNvPr>
          <p:cNvSpPr/>
          <p:nvPr/>
        </p:nvSpPr>
        <p:spPr>
          <a:xfrm rot="16200000">
            <a:off x="3243321" y="-2067772"/>
            <a:ext cx="6874111" cy="11018111"/>
          </a:xfrm>
          <a:prstGeom prst="rect">
            <a:avLst/>
          </a:prstGeom>
          <a:gradFill>
            <a:gsLst>
              <a:gs pos="0">
                <a:schemeClr val="bg1"/>
              </a:gs>
              <a:gs pos="84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534ED5-DCC7-DF42-B8F2-1970D87FFECA}"/>
              </a:ext>
            </a:extLst>
          </p:cNvPr>
          <p:cNvSpPr/>
          <p:nvPr/>
        </p:nvSpPr>
        <p:spPr>
          <a:xfrm>
            <a:off x="2" y="2"/>
            <a:ext cx="1173892" cy="6857999"/>
          </a:xfrm>
          <a:prstGeom prst="rect">
            <a:avLst/>
          </a:prstGeom>
          <a:gradFill>
            <a:gsLst>
              <a:gs pos="16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83272" y="3016487"/>
            <a:ext cx="6692507" cy="1388672"/>
          </a:xfrm>
        </p:spPr>
        <p:txBody>
          <a:bodyPr anchor="t" anchorCtr="0">
            <a:normAutofit/>
          </a:bodyPr>
          <a:lstStyle>
            <a:lvl1pPr algn="l">
              <a:defRPr sz="4800">
                <a:solidFill>
                  <a:srgbClr val="003296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/>
              <a:t>Title Area</a:t>
            </a:r>
            <a:br>
              <a:rPr lang="en-US" dirty="0"/>
            </a:br>
            <a:r>
              <a:rPr lang="en-US" dirty="0"/>
              <a:t>Two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83271" y="4538298"/>
            <a:ext cx="6692511" cy="385764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3296"/>
                </a:solidFill>
                <a:latin typeface="+mn-lt"/>
              </a:defRPr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1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 dirty="0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2883272" y="5978529"/>
            <a:ext cx="930873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2785839" y="879471"/>
            <a:ext cx="9406164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05" y="58834"/>
            <a:ext cx="7437743" cy="766116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5142-A4B8-6543-BB2C-770C297857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83272" y="5098244"/>
            <a:ext cx="6692507" cy="4175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| Date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F77369-8F04-4BDA-95C7-122A05CAB7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727" y="854418"/>
            <a:ext cx="3793796" cy="1704117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1DF348F-F683-45D3-B387-ADAE20039F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560" y="5994818"/>
            <a:ext cx="1903919" cy="839776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3265C77-5ADD-40E8-8877-F6B19C77170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3" r="11527"/>
          <a:stretch/>
        </p:blipFill>
        <p:spPr>
          <a:xfrm>
            <a:off x="5344084" y="6024343"/>
            <a:ext cx="1503831" cy="7994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150E29-091E-4198-BA98-5563DF4954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3406" y="6020143"/>
            <a:ext cx="2102373" cy="7844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2EB1D9-E1F1-484C-8997-75CA56DCD9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29120" y="6021143"/>
            <a:ext cx="1947597" cy="77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63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LICQ! White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86D739B-9A04-403F-898F-691ACE851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05" y="6071403"/>
            <a:ext cx="1290905" cy="57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24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ICQ! 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55" y="2779187"/>
            <a:ext cx="7780276" cy="1468967"/>
          </a:xfrm>
          <a:effectLst/>
        </p:spPr>
        <p:txBody>
          <a:bodyPr anchor="b" anchorCtr="0"/>
          <a:lstStyle>
            <a:lvl1pPr algn="l">
              <a:lnSpc>
                <a:spcPct val="85000"/>
              </a:lnSpc>
              <a:defRPr sz="432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5" y="4436535"/>
            <a:ext cx="7443137" cy="1274725"/>
          </a:xfrm>
          <a:effectLst/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2880">
                <a:solidFill>
                  <a:schemeClr val="tx1"/>
                </a:solidFill>
                <a:effectLst/>
              </a:defRPr>
            </a:lvl1pPr>
            <a:lvl2pPr marL="548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8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7E5970-1ED3-406A-BEAE-3D23354A7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296" y="282305"/>
            <a:ext cx="4769704" cy="213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50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4" y="2239435"/>
            <a:ext cx="11099801" cy="1363133"/>
          </a:xfrm>
        </p:spPr>
        <p:txBody>
          <a:bodyPr anchor="b" anchorCtr="0"/>
          <a:lstStyle>
            <a:lvl1pPr algn="ctr">
              <a:defRPr sz="432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685118"/>
            <a:ext cx="10363200" cy="1157816"/>
          </a:xfrm>
        </p:spPr>
        <p:txBody>
          <a:bodyPr anchor="t" anchorCtr="0"/>
          <a:lstStyle>
            <a:lvl1pPr marL="0" indent="0" algn="ctr">
              <a:buNone/>
              <a:defRPr sz="3120">
                <a:solidFill>
                  <a:schemeClr val="bg1"/>
                </a:solidFill>
                <a:effectLst/>
              </a:defRPr>
            </a:lvl1pPr>
            <a:lvl2pPr marL="548614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2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83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45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06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67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28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890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5040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LICQ! Title and Content - Black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-277446" y="277455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160" dirty="0"/>
          </a:p>
        </p:txBody>
      </p:sp>
      <p:sp>
        <p:nvSpPr>
          <p:cNvPr id="7" name="Rectangle 6"/>
          <p:cNvSpPr/>
          <p:nvPr/>
        </p:nvSpPr>
        <p:spPr>
          <a:xfrm rot="5400000">
            <a:off x="5678334" y="344336"/>
            <a:ext cx="835343" cy="1219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16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7835" y="234565"/>
            <a:ext cx="10834101" cy="801127"/>
          </a:xfrm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3" y="1420285"/>
            <a:ext cx="10756900" cy="4327376"/>
          </a:xfrm>
        </p:spPr>
        <p:txBody>
          <a:bodyPr/>
          <a:lstStyle>
            <a:lvl1pPr marL="272404" indent="-272404">
              <a:buClr>
                <a:schemeClr val="accent1"/>
              </a:buClr>
              <a:buSzPct val="110000"/>
              <a:defRPr sz="2160">
                <a:solidFill>
                  <a:schemeClr val="tx1"/>
                </a:solidFill>
              </a:defRPr>
            </a:lvl1pPr>
            <a:lvl2pPr>
              <a:defRPr sz="204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544652B4-8530-4F64-B488-56EB6BD6F8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390" y="6021124"/>
            <a:ext cx="1988612" cy="8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5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Title only + bottom bann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 rot="5400000">
            <a:off x="5678334" y="344336"/>
            <a:ext cx="835343" cy="1219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16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1097225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440"/>
              </a:spcAft>
              <a:buNone/>
              <a:defRPr lang="en-US" sz="288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77446" y="277455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160" dirty="0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7B23A-A576-4227-87F5-5967891D9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24" y="6024612"/>
            <a:ext cx="1869077" cy="83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49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1097225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440"/>
              </a:spcAft>
              <a:buNone/>
              <a:defRPr lang="en-US" sz="288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77446" y="277455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160" dirty="0"/>
          </a:p>
        </p:txBody>
      </p:sp>
    </p:spTree>
    <p:extLst>
      <p:ext uri="{BB962C8B-B14F-4D97-AF65-F5344CB8AC3E}">
        <p14:creationId xmlns:p14="http://schemas.microsoft.com/office/powerpoint/2010/main" val="27672897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9310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Subcov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3" y="2460897"/>
            <a:ext cx="7517220" cy="881180"/>
          </a:xfrm>
        </p:spPr>
        <p:txBody>
          <a:bodyPr anchor="t">
            <a:normAutofit/>
          </a:bodyPr>
          <a:lstStyle>
            <a:lvl1pPr algn="l">
              <a:defRPr sz="4320">
                <a:solidFill>
                  <a:schemeClr val="bg1"/>
                </a:solidFill>
              </a:defRPr>
            </a:lvl1pPr>
          </a:lstStyle>
          <a:p>
            <a:r>
              <a:rPr lang="en-US"/>
              <a:t>Transition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6456" y="3532139"/>
            <a:ext cx="4724401" cy="385764"/>
          </a:xfrm>
        </p:spPr>
        <p:txBody>
          <a:bodyPr/>
          <a:lstStyle>
            <a:lvl1pPr marL="0" indent="0" algn="l">
              <a:buNone/>
              <a:defRPr sz="2160">
                <a:solidFill>
                  <a:schemeClr val="bg1"/>
                </a:solidFill>
                <a:latin typeface="+mn-lt"/>
              </a:defRPr>
            </a:lvl1pPr>
            <a:lvl2pPr marL="411460" indent="0" algn="ctr">
              <a:buNone/>
              <a:defRPr sz="1800"/>
            </a:lvl2pPr>
            <a:lvl3pPr marL="822919" indent="0" algn="ctr">
              <a:buNone/>
              <a:defRPr sz="1621"/>
            </a:lvl3pPr>
            <a:lvl4pPr marL="1234378" indent="0" algn="ctr">
              <a:buNone/>
              <a:defRPr sz="1440"/>
            </a:lvl4pPr>
            <a:lvl5pPr marL="1645838" indent="0" algn="ctr">
              <a:buNone/>
              <a:defRPr sz="1440"/>
            </a:lvl5pPr>
            <a:lvl6pPr marL="2057298" indent="0" algn="ctr">
              <a:buNone/>
              <a:defRPr sz="1440"/>
            </a:lvl6pPr>
            <a:lvl7pPr marL="2468756" indent="0" algn="ctr">
              <a:buNone/>
              <a:defRPr sz="1440"/>
            </a:lvl7pPr>
            <a:lvl8pPr marL="2880216" indent="0" algn="ctr">
              <a:buNone/>
              <a:defRPr sz="1440"/>
            </a:lvl8pPr>
            <a:lvl9pPr marL="3291676" indent="0" algn="ctr">
              <a:buNone/>
              <a:defRPr sz="1440"/>
            </a:lvl9pPr>
          </a:lstStyle>
          <a:p>
            <a:r>
              <a:rPr lang="en-US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6" y="5941775"/>
            <a:ext cx="103631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6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322" y="4763027"/>
            <a:ext cx="6323281" cy="766116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6FC96E6F-A0D6-5F47-80BC-E149031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4348" y="6191701"/>
            <a:ext cx="2743200" cy="365125"/>
          </a:xfrm>
        </p:spPr>
        <p:txBody>
          <a:bodyPr/>
          <a:lstStyle>
            <a:lvl1pPr>
              <a:defRPr sz="126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74CD646B-5836-4379-AD91-0C0CC82A4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737" y="914402"/>
            <a:ext cx="3398105" cy="152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780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LICQ! Title and Content - Blac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-277447" y="277453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 rot="5400000">
            <a:off x="5678333" y="344336"/>
            <a:ext cx="835343" cy="1219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7834" y="234565"/>
            <a:ext cx="10834101" cy="801127"/>
          </a:xfrm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2" y="1420284"/>
            <a:ext cx="10756900" cy="4327376"/>
          </a:xfrm>
        </p:spPr>
        <p:txBody>
          <a:bodyPr/>
          <a:lstStyle>
            <a:lvl1pPr marL="302670" indent="-302670">
              <a:buClr>
                <a:schemeClr val="accent1"/>
              </a:buClr>
              <a:buSzPct val="110000"/>
              <a:defRPr sz="2400">
                <a:solidFill>
                  <a:schemeClr val="tx1"/>
                </a:solidFill>
              </a:defRPr>
            </a:lvl1pPr>
            <a:lvl2pPr>
              <a:defRPr sz="2267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544652B4-8530-4F64-B488-56EB6BD6F8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389" y="6021124"/>
            <a:ext cx="1988612" cy="8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392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89588" y="2956249"/>
            <a:ext cx="10363200" cy="1157816"/>
          </a:xfrm>
        </p:spPr>
        <p:txBody>
          <a:bodyPr anchor="ctr" anchorCtr="0"/>
          <a:lstStyle>
            <a:lvl1pPr marL="0" indent="0" algn="ctr">
              <a:buNone/>
              <a:defRPr sz="4320" baseline="0">
                <a:solidFill>
                  <a:schemeClr val="bg1"/>
                </a:solidFill>
                <a:effectLst/>
              </a:defRPr>
            </a:lvl1pPr>
            <a:lvl2pPr marL="548599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79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39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299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59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19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879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9412811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-Bullete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4" y="-5729054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40"/>
          </a:xfrm>
        </p:spPr>
        <p:txBody>
          <a:bodyPr anchor="t">
            <a:normAutofit/>
          </a:bodyPr>
          <a:lstStyle>
            <a:lvl1pPr marL="411460" indent="-411460">
              <a:buFont typeface="Arial" panose="020B0604020202020204" pitchFamily="34" charset="0"/>
              <a:buChar char="•"/>
              <a:defRPr sz="2520">
                <a:solidFill>
                  <a:schemeClr val="tx1"/>
                </a:solidFill>
              </a:defRPr>
            </a:lvl1pPr>
            <a:lvl2pPr marL="720054" indent="-308594">
              <a:buFont typeface="Courier New" panose="02070309020205020404" pitchFamily="49" charset="0"/>
              <a:buChar char="o"/>
              <a:defRPr sz="2160">
                <a:solidFill>
                  <a:schemeClr val="tx1"/>
                </a:solidFill>
              </a:defRPr>
            </a:lvl2pPr>
            <a:lvl3pPr marL="1131514" indent="-308594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 marL="1491541" indent="-257164">
              <a:buFont typeface="Arial" panose="020B0604020202020204" pitchFamily="34" charset="0"/>
              <a:buChar char="•"/>
              <a:defRPr sz="1621">
                <a:solidFill>
                  <a:schemeClr val="tx1"/>
                </a:solidFill>
              </a:defRPr>
            </a:lvl4pPr>
            <a:lvl5pPr marL="1903002" indent="-257164">
              <a:buFont typeface="Courier New" panose="02070309020205020404" pitchFamily="49" charset="0"/>
              <a:buChar char="o"/>
              <a:defRPr sz="162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70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86D739B-9A04-403F-898F-691ACE851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06" y="6071404"/>
            <a:ext cx="1290905" cy="57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453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LICQ! White-Jus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4" y="-5729054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Just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40"/>
          </a:xfr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520">
                <a:solidFill>
                  <a:schemeClr val="tx1"/>
                </a:solidFill>
              </a:defRPr>
            </a:lvl1pPr>
            <a:lvl2pPr marL="411460" indent="0">
              <a:buFont typeface="Courier New" panose="02070309020205020404" pitchFamily="49" charset="0"/>
              <a:buNone/>
              <a:defRPr sz="2160"/>
            </a:lvl2pPr>
            <a:lvl3pPr marL="1131514" indent="-308594">
              <a:buFont typeface="Wingdings" pitchFamily="2" charset="2"/>
              <a:buChar char="§"/>
              <a:defRPr sz="1800"/>
            </a:lvl3pPr>
            <a:lvl4pPr marL="1491541" indent="-257164">
              <a:buFont typeface="Arial" panose="020B0604020202020204" pitchFamily="34" charset="0"/>
              <a:buChar char="•"/>
              <a:defRPr sz="1621"/>
            </a:lvl4pPr>
            <a:lvl5pPr marL="1903002" indent="-257164">
              <a:buFont typeface="Courier New" panose="02070309020205020404" pitchFamily="49" charset="0"/>
              <a:buChar char="o"/>
              <a:defRPr sz="1621"/>
            </a:lvl5pPr>
          </a:lstStyle>
          <a:p>
            <a:pPr lvl="0"/>
            <a:r>
              <a:rPr lang="en-US" dirty="0"/>
              <a:t>Information or a quote can go here in the middle.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560D025-24FF-A246-B49D-F88BAD1C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70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8DF445D-A118-4555-8C9C-6ADB8E7CF3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962" y="6065220"/>
            <a:ext cx="1275260" cy="57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68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LICQ! White-Bullets &amp;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4" y="-5729054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40"/>
          </a:xfrm>
        </p:spPr>
        <p:txBody>
          <a:bodyPr anchor="t">
            <a:normAutofit/>
          </a:bodyPr>
          <a:lstStyle>
            <a:lvl1pPr marL="411460" indent="-411460">
              <a:buFont typeface="Arial" panose="020B0604020202020204" pitchFamily="34" charset="0"/>
              <a:buChar char="•"/>
              <a:defRPr sz="2520">
                <a:solidFill>
                  <a:schemeClr val="tx1"/>
                </a:solidFill>
              </a:defRPr>
            </a:lvl1pPr>
            <a:lvl2pPr marL="720054" indent="-308594">
              <a:buFont typeface="Courier New" panose="02070309020205020404" pitchFamily="49" charset="0"/>
              <a:buChar char="o"/>
              <a:defRPr sz="2160">
                <a:solidFill>
                  <a:schemeClr val="tx1"/>
                </a:solidFill>
              </a:defRPr>
            </a:lvl2pPr>
            <a:lvl3pPr marL="1131514" indent="-308594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 marL="1491541" indent="-257164">
              <a:buFont typeface="Arial" panose="020B0604020202020204" pitchFamily="34" charset="0"/>
              <a:buChar char="•"/>
              <a:defRPr sz="1621">
                <a:solidFill>
                  <a:schemeClr val="tx1"/>
                </a:solidFill>
              </a:defRPr>
            </a:lvl4pPr>
            <a:lvl5pPr marL="1903002" indent="-257164">
              <a:buFont typeface="Courier New" panose="02070309020205020404" pitchFamily="49" charset="0"/>
              <a:buChar char="o"/>
              <a:defRPr sz="162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54073" y="1743076"/>
            <a:ext cx="4724400" cy="3881440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262689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BDBB4C8-78A3-476E-8AFA-3C56FFD6A0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160" y="6181481"/>
            <a:ext cx="1174440" cy="52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40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White-Bullets &amp;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4" y="-5729054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Chart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803ED863-68C1-4147-905D-3853161920E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553203" y="1743076"/>
            <a:ext cx="4724400" cy="388144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40"/>
          </a:xfrm>
        </p:spPr>
        <p:txBody>
          <a:bodyPr anchor="t">
            <a:normAutofit/>
          </a:bodyPr>
          <a:lstStyle>
            <a:lvl1pPr marL="411460" indent="-411460">
              <a:buFont typeface="Arial" panose="020B0604020202020204" pitchFamily="34" charset="0"/>
              <a:buChar char="•"/>
              <a:defRPr sz="2520">
                <a:solidFill>
                  <a:schemeClr val="tx1"/>
                </a:solidFill>
              </a:defRPr>
            </a:lvl1pPr>
            <a:lvl2pPr marL="720054" indent="-308594">
              <a:buFont typeface="Courier New" panose="02070309020205020404" pitchFamily="49" charset="0"/>
              <a:buChar char="o"/>
              <a:defRPr sz="2160">
                <a:solidFill>
                  <a:schemeClr val="tx1"/>
                </a:solidFill>
              </a:defRPr>
            </a:lvl2pPr>
            <a:lvl3pPr marL="1131514" indent="-308594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 marL="1491541" indent="-257164">
              <a:buFont typeface="Arial" panose="020B0604020202020204" pitchFamily="34" charset="0"/>
              <a:buChar char="•"/>
              <a:defRPr sz="1621">
                <a:solidFill>
                  <a:schemeClr val="tx1"/>
                </a:solidFill>
              </a:defRPr>
            </a:lvl4pPr>
            <a:lvl5pPr marL="1903002" indent="-257164">
              <a:buFont typeface="Courier New" panose="02070309020205020404" pitchFamily="49" charset="0"/>
              <a:buChar char="o"/>
              <a:defRPr sz="162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2D6D9889-814E-8E49-BB47-5B650AD580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037673" y="6178770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861281D-07F8-4B4C-AF54-6DDCEB322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17" y="6094810"/>
            <a:ext cx="1186689" cy="53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81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ABA5A3A-4691-2C48-8C4C-1050F03685DE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4AFB4441-9DFA-5F45-962A-81DB3976140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53202" y="934426"/>
            <a:ext cx="47244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Area - Alternate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93C2AF-011C-8044-9429-C33BADE417FE}"/>
              </a:ext>
            </a:extLst>
          </p:cNvPr>
          <p:cNvSpPr/>
          <p:nvPr/>
        </p:nvSpPr>
        <p:spPr>
          <a:xfrm>
            <a:off x="3" y="0"/>
            <a:ext cx="457200" cy="6868756"/>
          </a:xfrm>
          <a:prstGeom prst="rect">
            <a:avLst/>
          </a:prstGeom>
          <a:gradFill>
            <a:gsLst>
              <a:gs pos="20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1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EC2E8-2543-4649-8D59-623D57F870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2" y="0"/>
            <a:ext cx="5270500" cy="6858000"/>
          </a:xfrm>
          <a:solidFill>
            <a:schemeClr val="tx1">
              <a:alpha val="20000"/>
            </a:schemeClr>
          </a:solidFill>
          <a:ln>
            <a:noFill/>
          </a:ln>
        </p:spPr>
        <p:txBody>
          <a:bodyPr/>
          <a:lstStyle>
            <a:lvl1pPr marL="0" marR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7D05C2A-A64D-3645-BAEB-CFB7B8B8D8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66452" y="1743076"/>
            <a:ext cx="4724400" cy="3881440"/>
          </a:xfrm>
        </p:spPr>
        <p:txBody>
          <a:bodyPr anchor="t">
            <a:normAutofit/>
          </a:bodyPr>
          <a:lstStyle>
            <a:lvl1pPr marL="411460" indent="-411460">
              <a:buFont typeface="Arial" panose="020B0604020202020204" pitchFamily="34" charset="0"/>
              <a:buChar char="•"/>
              <a:defRPr sz="2520">
                <a:solidFill>
                  <a:schemeClr val="tx1"/>
                </a:solidFill>
              </a:defRPr>
            </a:lvl1pPr>
            <a:lvl2pPr marL="720054" indent="-308594">
              <a:buFont typeface="Courier New" panose="02070309020205020404" pitchFamily="49" charset="0"/>
              <a:buChar char="o"/>
              <a:defRPr sz="2160">
                <a:solidFill>
                  <a:schemeClr val="tx1"/>
                </a:solidFill>
              </a:defRPr>
            </a:lvl2pPr>
            <a:lvl3pPr marL="1131514" indent="-308594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 marL="1491541" indent="-257164">
              <a:buFont typeface="Arial" panose="020B0604020202020204" pitchFamily="34" charset="0"/>
              <a:buChar char="•"/>
              <a:defRPr sz="1621">
                <a:solidFill>
                  <a:schemeClr val="tx1"/>
                </a:solidFill>
              </a:defRPr>
            </a:lvl4pPr>
            <a:lvl5pPr marL="1903002" indent="-257164">
              <a:buFont typeface="Courier New" panose="02070309020205020404" pitchFamily="49" charset="0"/>
              <a:buChar char="o"/>
              <a:defRPr sz="162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4D5B6E44-9321-7345-A9CE-4D885F6560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037673" y="6178770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C236C83-05D4-4D44-A5F1-B24CAA5DE1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21" y="6092220"/>
            <a:ext cx="1198227" cy="5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28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Step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438DF6-DB6E-9241-ADB6-D020994F88B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4575" y="2200898"/>
            <a:ext cx="18288" cy="3271624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6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22C05A-A49F-F549-8EEE-2732FAE79548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F4D8F-53B0-C741-9F8E-A6E705679F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4" y="1901341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143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D52E452A-B5A1-0E48-8D1F-BFCDCFF469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4" y="2825167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143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50A6E0E-AE92-BE4C-BD96-A472FEDC4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4404" y="3833834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143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81F26DE1-166D-CC4B-89C4-D245939482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4" y="4842502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143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4E157B6-08A4-0848-989E-7A1F3D0E3D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A9E4364B-9B23-274F-B482-B585C1BE25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78000" y="1949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A8C8569C-08E7-AA49-94CA-8CDF3B0259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78000" y="28641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D04AA3E8-8D6B-6B4E-BDC0-21D53245B2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78000" y="3854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2DC318DB-5124-C34F-947C-F5DC046538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78000" y="4870756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3D53B-2ADB-D445-B797-B54A664DE5A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-6350"/>
            <a:ext cx="6096000" cy="6864352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6DBEEE9-B67A-DB4E-8F97-D98EBB3437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178770"/>
            <a:ext cx="2743200" cy="365125"/>
          </a:xfrm>
        </p:spPr>
        <p:txBody>
          <a:bodyPr/>
          <a:lstStyle>
            <a:lvl1pPr>
              <a:defRPr sz="126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8B595A1-6DEB-452F-8ACD-A4157968ED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6052972"/>
            <a:ext cx="1372972" cy="61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40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Timel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0B7B7-E1DC-254D-B895-2AF9ADC1D02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-12699" y="-1"/>
            <a:ext cx="12384089" cy="2825713"/>
          </a:xfrm>
          <a:solidFill>
            <a:schemeClr val="tx1">
              <a:alpha val="20000"/>
            </a:schemeClr>
          </a:solidFill>
        </p:spPr>
        <p:txBody>
          <a:bodyPr/>
          <a:lstStyle>
            <a:lvl1pPr marL="0" marR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6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0365" y="1757585"/>
            <a:ext cx="6323281" cy="76611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51CA95-FB8F-6542-85A6-1CB8B96273A2}"/>
              </a:ext>
            </a:extLst>
          </p:cNvPr>
          <p:cNvCxnSpPr>
            <a:cxnSpLocks/>
          </p:cNvCxnSpPr>
          <p:nvPr/>
        </p:nvCxnSpPr>
        <p:spPr>
          <a:xfrm>
            <a:off x="-12700" y="2825716"/>
            <a:ext cx="1220469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" descr="Dates or Icons">
            <a:extLst>
              <a:ext uri="{FF2B5EF4-FFF2-40B4-BE49-F238E27FC236}">
                <a16:creationId xmlns:a16="http://schemas.microsoft.com/office/drawing/2014/main" id="{E1836C94-9116-6A44-9A37-52B1D6AA1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4816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143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 </a:t>
            </a:r>
          </a:p>
        </p:txBody>
      </p:sp>
      <p:sp>
        <p:nvSpPr>
          <p:cNvPr id="17" name="Text Placeholder 4" descr="Dates or Icons">
            <a:extLst>
              <a:ext uri="{FF2B5EF4-FFF2-40B4-BE49-F238E27FC236}">
                <a16:creationId xmlns:a16="http://schemas.microsoft.com/office/drawing/2014/main" id="{5ADA231D-BE9F-1A44-816C-F12B525421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83857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143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 descr="Dates or Icons">
            <a:extLst>
              <a:ext uri="{FF2B5EF4-FFF2-40B4-BE49-F238E27FC236}">
                <a16:creationId xmlns:a16="http://schemas.microsoft.com/office/drawing/2014/main" id="{B0EE25D9-DFFA-3F4C-81E9-E2E254AD0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2901" y="2233190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143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 descr="Dates or Icons">
            <a:extLst>
              <a:ext uri="{FF2B5EF4-FFF2-40B4-BE49-F238E27FC236}">
                <a16:creationId xmlns:a16="http://schemas.microsoft.com/office/drawing/2014/main" id="{63B224B7-3F63-B04E-BC57-FCD123EA5D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30720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143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 descr="Dates or Icons">
            <a:extLst>
              <a:ext uri="{FF2B5EF4-FFF2-40B4-BE49-F238E27FC236}">
                <a16:creationId xmlns:a16="http://schemas.microsoft.com/office/drawing/2014/main" id="{7217A956-3E1C-6248-B49F-E937081998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58545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143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BA4B569B-7C10-4D45-A780-AC7B39B6D84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5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0998ADD-2553-3044-B22A-2EE9864AE6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5140602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486747-4B62-1146-902D-4FA3798254A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A0971EC2-AB4B-8244-958F-3A7473B2CA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4165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07010168-B739-7649-9F0F-C18F879CD9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68905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3D66A21B-D9F0-5E47-AACE-66137EE7A35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96155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15CDF808-A6B5-A642-A3FC-E7C2612EDFA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2340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440">
                <a:solidFill>
                  <a:schemeClr val="tx1"/>
                </a:solidFill>
              </a:defRPr>
            </a:lvl1pPr>
            <a:lvl2pPr marL="411460" indent="0">
              <a:buNone/>
              <a:defRPr sz="1440"/>
            </a:lvl2pPr>
            <a:lvl3pPr marL="822919" indent="0">
              <a:buNone/>
              <a:defRPr sz="1440"/>
            </a:lvl3pPr>
            <a:lvl4pPr marL="1234378" indent="0">
              <a:buNone/>
              <a:defRPr sz="1440"/>
            </a:lvl4pPr>
            <a:lvl5pPr marL="1645838" indent="0">
              <a:buNone/>
              <a:defRPr sz="144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2" name="Slide Number Placeholder 2">
            <a:extLst>
              <a:ext uri="{FF2B5EF4-FFF2-40B4-BE49-F238E27FC236}">
                <a16:creationId xmlns:a16="http://schemas.microsoft.com/office/drawing/2014/main" id="{206F7364-CD6C-274D-939A-C8AB53BEDEA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9037673" y="6178770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B1B03FC-34BB-410D-85EA-70E739EAAE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930" y="6053539"/>
            <a:ext cx="1301820" cy="58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03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89588" y="2956249"/>
            <a:ext cx="10363200" cy="1157816"/>
          </a:xfrm>
        </p:spPr>
        <p:txBody>
          <a:bodyPr anchor="ctr" anchorCtr="0"/>
          <a:lstStyle>
            <a:lvl1pPr marL="0" indent="0" algn="ctr">
              <a:buNone/>
              <a:defRPr sz="4320" baseline="0">
                <a:solidFill>
                  <a:schemeClr val="bg1"/>
                </a:solidFill>
                <a:effectLst/>
              </a:defRPr>
            </a:lvl1pPr>
            <a:lvl2pPr marL="548599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79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39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299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59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19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879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1661917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40"/>
          </a:xfrm>
        </p:spPr>
        <p:txBody>
          <a:bodyPr anchor="t">
            <a:normAutofit/>
          </a:bodyPr>
          <a:lstStyle>
            <a:lvl1pPr marL="411460" indent="-411460">
              <a:buFont typeface="Arial" panose="020B0604020202020204" pitchFamily="34" charset="0"/>
              <a:buChar char="•"/>
              <a:defRPr sz="2520"/>
            </a:lvl1pPr>
            <a:lvl2pPr marL="720054" indent="-308594">
              <a:buFont typeface="Courier New" panose="02070309020205020404" pitchFamily="49" charset="0"/>
              <a:buChar char="o"/>
              <a:defRPr sz="2160"/>
            </a:lvl2pPr>
            <a:lvl3pPr marL="1131514" indent="-308594">
              <a:buFont typeface="Wingdings" pitchFamily="2" charset="2"/>
              <a:buChar char="§"/>
              <a:defRPr sz="1800"/>
            </a:lvl3pPr>
            <a:lvl4pPr marL="1491541" indent="-257164">
              <a:buFont typeface="Arial" panose="020B0604020202020204" pitchFamily="34" charset="0"/>
              <a:buChar char="•"/>
              <a:defRPr sz="1621"/>
            </a:lvl4pPr>
            <a:lvl5pPr marL="1903002" indent="-257164">
              <a:buFont typeface="Courier New" panose="02070309020205020404" pitchFamily="49" charset="0"/>
              <a:buChar char="o"/>
              <a:defRPr sz="1621"/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70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602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Title only + bottom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 rot="5400000">
            <a:off x="5678333" y="344336"/>
            <a:ext cx="835343" cy="1219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1219139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600"/>
              </a:spcAft>
              <a:buNone/>
              <a:defRPr lang="en-US" sz="32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77447" y="277453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7B23A-A576-4227-87F5-5967891D9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23" y="6024610"/>
            <a:ext cx="1869077" cy="83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1428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5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288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40"/>
          </a:xfrm>
        </p:spPr>
        <p:txBody>
          <a:bodyPr anchor="t">
            <a:normAutofit/>
          </a:bodyPr>
          <a:lstStyle>
            <a:lvl1pPr marL="411460" indent="-411460">
              <a:buFont typeface="Arial" panose="020B0604020202020204" pitchFamily="34" charset="0"/>
              <a:buChar char="•"/>
              <a:defRPr sz="2520">
                <a:solidFill>
                  <a:schemeClr val="tx1"/>
                </a:solidFill>
              </a:defRPr>
            </a:lvl1pPr>
            <a:lvl2pPr marL="720054" indent="-308594">
              <a:buFont typeface="Courier New" panose="02070309020205020404" pitchFamily="49" charset="0"/>
              <a:buChar char="o"/>
              <a:defRPr sz="2160">
                <a:solidFill>
                  <a:schemeClr val="tx1"/>
                </a:solidFill>
              </a:defRPr>
            </a:lvl2pPr>
            <a:lvl3pPr marL="1131514" indent="-308594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 marL="1491541" indent="-257164">
              <a:buFont typeface="Arial" panose="020B0604020202020204" pitchFamily="34" charset="0"/>
              <a:buChar char="•"/>
              <a:defRPr sz="1621">
                <a:solidFill>
                  <a:schemeClr val="tx1"/>
                </a:solidFill>
              </a:defRPr>
            </a:lvl4pPr>
            <a:lvl5pPr marL="1903002" indent="-257164">
              <a:buFont typeface="Courier New" panose="02070309020205020404" pitchFamily="49" charset="0"/>
              <a:buChar char="o"/>
              <a:defRPr sz="162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54073" y="1743076"/>
            <a:ext cx="4724400" cy="3881440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822919" rtl="0" eaLnBrk="1" fontAlgn="auto" latinLnBrk="0" hangingPunct="1">
              <a:lnSpc>
                <a:spcPct val="9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262689"/>
            <a:ext cx="2743200" cy="365125"/>
          </a:xfrm>
        </p:spPr>
        <p:txBody>
          <a:bodyPr/>
          <a:lstStyle>
            <a:lvl1pPr>
              <a:defRPr sz="126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82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5192D-323C-4BD3-B95D-9A9B738C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C41-534B-4106-8D87-DFB2DDCAF325}" type="datetime1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FDA28-F51E-4335-8DA5-EFB6FAFD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65BB-9C1E-4AE5-B4B8-7AA9D565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573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ICQ! 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55" y="2779186"/>
            <a:ext cx="7780276" cy="1468967"/>
          </a:xfrm>
          <a:effectLst/>
        </p:spPr>
        <p:txBody>
          <a:bodyPr anchor="b" anchorCtr="0"/>
          <a:lstStyle>
            <a:lvl1pPr algn="l">
              <a:lnSpc>
                <a:spcPct val="85000"/>
              </a:lnSpc>
              <a:defRPr sz="48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4" y="4436534"/>
            <a:ext cx="7443137" cy="1274725"/>
          </a:xfrm>
          <a:effectLst/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3200">
                <a:solidFill>
                  <a:schemeClr val="tx1"/>
                </a:solidFill>
                <a:effectLst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7E5970-1ED3-406A-BEAE-3D23354A7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296" y="282304"/>
            <a:ext cx="4769704" cy="213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056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2" y="2239434"/>
            <a:ext cx="11099801" cy="1363133"/>
          </a:xfrm>
        </p:spPr>
        <p:txBody>
          <a:bodyPr anchor="b" anchorCtr="0"/>
          <a:lstStyle>
            <a:lvl1pPr algn="ctr">
              <a:defRPr sz="48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685117"/>
            <a:ext cx="10363200" cy="1157816"/>
          </a:xfrm>
        </p:spPr>
        <p:txBody>
          <a:bodyPr anchor="t" anchorCtr="0"/>
          <a:lstStyle>
            <a:lvl1pPr marL="0" indent="0" algn="ctr">
              <a:buNone/>
              <a:defRPr sz="3467">
                <a:solidFill>
                  <a:schemeClr val="bg1"/>
                </a:solidFill>
                <a:effectLst/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05544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LICQ! Title and Content - Black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-277447" y="277453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 rot="5400000">
            <a:off x="5678333" y="344336"/>
            <a:ext cx="835343" cy="1219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7834" y="234565"/>
            <a:ext cx="10834101" cy="801127"/>
          </a:xfrm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2" y="1420284"/>
            <a:ext cx="10756900" cy="4327376"/>
          </a:xfrm>
        </p:spPr>
        <p:txBody>
          <a:bodyPr/>
          <a:lstStyle>
            <a:lvl1pPr marL="302670" indent="-302670">
              <a:buClr>
                <a:schemeClr val="accent1"/>
              </a:buClr>
              <a:buSzPct val="110000"/>
              <a:defRPr sz="2400">
                <a:solidFill>
                  <a:schemeClr val="tx1"/>
                </a:solidFill>
              </a:defRPr>
            </a:lvl1pPr>
            <a:lvl2pPr>
              <a:defRPr sz="2267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544652B4-8530-4F64-B488-56EB6BD6F8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389" y="6021124"/>
            <a:ext cx="1988612" cy="8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3503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Title only + bottom bann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 rot="5400000">
            <a:off x="5678333" y="344336"/>
            <a:ext cx="835343" cy="1219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1219139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600"/>
              </a:spcAft>
              <a:buNone/>
              <a:defRPr lang="en-US" sz="32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77447" y="277453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7B23A-A576-4227-87F5-5967891D9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23" y="6024610"/>
            <a:ext cx="1869077" cy="83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442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1219139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600"/>
              </a:spcAft>
              <a:buNone/>
              <a:defRPr lang="en-US" sz="32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77447" y="277453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33020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7870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Subcov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2" y="2460897"/>
            <a:ext cx="7517220" cy="881180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Transition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6454" y="3532139"/>
            <a:ext cx="4724401" cy="38576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1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5" y="5941775"/>
            <a:ext cx="103631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321" y="4763027"/>
            <a:ext cx="6323281" cy="766116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6FC96E6F-A0D6-5F47-80BC-E149031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4348" y="6191699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74CD646B-5836-4379-AD91-0C0CC82A4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736" y="914401"/>
            <a:ext cx="3398105" cy="152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51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89588" y="2956248"/>
            <a:ext cx="10363200" cy="1157816"/>
          </a:xfrm>
        </p:spPr>
        <p:txBody>
          <a:bodyPr anchor="ctr" anchorCtr="0"/>
          <a:lstStyle>
            <a:lvl1pPr marL="0" indent="0" algn="ctr">
              <a:buNone/>
              <a:defRPr sz="4800" baseline="0">
                <a:solidFill>
                  <a:schemeClr val="bg1"/>
                </a:solidFill>
                <a:effectLst/>
              </a:defRPr>
            </a:lvl1pPr>
            <a:lvl2pPr marL="60955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11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421515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1219139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600"/>
              </a:spcAft>
              <a:buNone/>
              <a:defRPr lang="en-US" sz="32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77447" y="277453"/>
            <a:ext cx="1132417" cy="57751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30355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-Bullete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86D739B-9A04-403F-898F-691ACE851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05" y="6071403"/>
            <a:ext cx="1290905" cy="57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64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Thank You &amp; Contact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5" y="5941775"/>
            <a:ext cx="103631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321" y="4763027"/>
            <a:ext cx="6323281" cy="7661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223FAA-8ECE-074E-9A27-43ABEF29951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2" y="1602116"/>
            <a:ext cx="7517220" cy="878627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75F82-6370-A749-8699-F578D86882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4593" y="4053017"/>
            <a:ext cx="5956428" cy="5974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Name and Contact Information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26239EAC-FA51-CC44-BCB9-9E4333BE5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14D3853D-F9C7-47D4-8A97-C54227054D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320" y="2553582"/>
            <a:ext cx="3092400" cy="138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66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LICQ! White-Jus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Just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39"/>
          </a:xfr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tx1"/>
                </a:solidFill>
              </a:defRPr>
            </a:lvl1pPr>
            <a:lvl2pPr marL="457177" indent="0">
              <a:buFont typeface="Courier New" panose="02070309020205020404" pitchFamily="49" charset="0"/>
              <a:buNone/>
              <a:defRPr sz="2400"/>
            </a:lvl2pPr>
            <a:lvl3pPr marL="1257237" indent="-342882">
              <a:buFont typeface="Wingdings" pitchFamily="2" charset="2"/>
              <a:buChar char="§"/>
              <a:defRPr sz="2000"/>
            </a:lvl3pPr>
            <a:lvl4pPr marL="1657268" indent="-285737">
              <a:buFont typeface="Arial" panose="020B0604020202020204" pitchFamily="34" charset="0"/>
              <a:buChar char="•"/>
              <a:defRPr sz="1801"/>
            </a:lvl4pPr>
            <a:lvl5pPr marL="2114446" indent="-285737">
              <a:buFont typeface="Courier New" panose="02070309020205020404" pitchFamily="49" charset="0"/>
              <a:buChar char="o"/>
              <a:defRPr sz="1801"/>
            </a:lvl5pPr>
          </a:lstStyle>
          <a:p>
            <a:pPr lvl="0"/>
            <a:r>
              <a:rPr lang="en-US" dirty="0"/>
              <a:t>Information or a quote can go here in the middle.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560D025-24FF-A246-B49D-F88BAD1C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8DF445D-A118-4555-8C9C-6ADB8E7CF3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961" y="6065219"/>
            <a:ext cx="1275260" cy="57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172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LICQ! White-Bullets &amp;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54073" y="1743076"/>
            <a:ext cx="4724400" cy="3881439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26268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BDBB4C8-78A3-476E-8AFA-3C56FFD6A0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160" y="6181480"/>
            <a:ext cx="1174440" cy="52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920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White-Bullets &amp;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Chart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803ED863-68C1-4147-905D-3853161920E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553203" y="1743076"/>
            <a:ext cx="4724400" cy="3881439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2D6D9889-814E-8E49-BB47-5B650AD580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861281D-07F8-4B4C-AF54-6DDCEB322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16" y="6094809"/>
            <a:ext cx="1186689" cy="53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638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ABA5A3A-4691-2C48-8C4C-1050F03685DE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4AFB4441-9DFA-5F45-962A-81DB3976140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53201" y="934425"/>
            <a:ext cx="47244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Area - Alternate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93C2AF-011C-8044-9429-C33BADE417FE}"/>
              </a:ext>
            </a:extLst>
          </p:cNvPr>
          <p:cNvSpPr/>
          <p:nvPr/>
        </p:nvSpPr>
        <p:spPr>
          <a:xfrm>
            <a:off x="3" y="0"/>
            <a:ext cx="457200" cy="6868755"/>
          </a:xfrm>
          <a:prstGeom prst="rect">
            <a:avLst/>
          </a:prstGeom>
          <a:gradFill>
            <a:gsLst>
              <a:gs pos="20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EC2E8-2543-4649-8D59-623D57F870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1" y="0"/>
            <a:ext cx="5270500" cy="6858000"/>
          </a:xfrm>
          <a:solidFill>
            <a:schemeClr val="tx1">
              <a:alpha val="20000"/>
            </a:schemeClr>
          </a:solidFill>
          <a:ln>
            <a:noFill/>
          </a:ln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7D05C2A-A64D-3645-BAEB-CFB7B8B8D8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66452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4D5B6E44-9321-7345-A9CE-4D885F6560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C236C83-05D4-4D44-A5F1-B24CAA5DE1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20" y="6092218"/>
            <a:ext cx="1198227" cy="5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330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Step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438DF6-DB6E-9241-ADB6-D020994F88B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4575" y="2200897"/>
            <a:ext cx="18288" cy="3271624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22C05A-A49F-F549-8EEE-2732FAE79548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F4D8F-53B0-C741-9F8E-A6E705679F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3" y="1901339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D52E452A-B5A1-0E48-8D1F-BFCDCFF469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3" y="2825165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50A6E0E-AE92-BE4C-BD96-A472FEDC4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4403" y="3833833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81F26DE1-166D-CC4B-89C4-D245939482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3" y="4842501"/>
            <a:ext cx="660347" cy="6603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12700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4E157B6-08A4-0848-989E-7A1F3D0E3D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A9E4364B-9B23-274F-B482-B585C1BE25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78000" y="1949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A8C8569C-08E7-AA49-94CA-8CDF3B0259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78000" y="28641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D04AA3E8-8D6B-6B4E-BDC0-21D53245B2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78000" y="3854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2DC318DB-5124-C34F-947C-F5DC046538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78000" y="4870755"/>
            <a:ext cx="3860800" cy="56351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3D53B-2ADB-D445-B797-B54A664DE5A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-6350"/>
            <a:ext cx="6096000" cy="6864351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6DBEEE9-B67A-DB4E-8F97-D98EBB3437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8B595A1-6DEB-452F-8ACD-A4157968ED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6052971"/>
            <a:ext cx="1372972" cy="61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138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Timel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0B7B7-E1DC-254D-B895-2AF9ADC1D02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-12700" y="-1"/>
            <a:ext cx="12384089" cy="2825713"/>
          </a:xfrm>
          <a:solidFill>
            <a:schemeClr val="tx1">
              <a:alpha val="20000"/>
            </a:schemeClr>
          </a:solidFill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0364" y="1757585"/>
            <a:ext cx="6323281" cy="76611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51CA95-FB8F-6542-85A6-1CB8B96273A2}"/>
              </a:ext>
            </a:extLst>
          </p:cNvPr>
          <p:cNvCxnSpPr>
            <a:cxnSpLocks/>
          </p:cNvCxnSpPr>
          <p:nvPr/>
        </p:nvCxnSpPr>
        <p:spPr>
          <a:xfrm>
            <a:off x="-12700" y="2825715"/>
            <a:ext cx="1220469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" descr="Dates or Icons">
            <a:extLst>
              <a:ext uri="{FF2B5EF4-FFF2-40B4-BE49-F238E27FC236}">
                <a16:creationId xmlns:a16="http://schemas.microsoft.com/office/drawing/2014/main" id="{E1836C94-9116-6A44-9A37-52B1D6AA1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4815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 </a:t>
            </a:r>
          </a:p>
        </p:txBody>
      </p:sp>
      <p:sp>
        <p:nvSpPr>
          <p:cNvPr id="17" name="Text Placeholder 4" descr="Dates or Icons">
            <a:extLst>
              <a:ext uri="{FF2B5EF4-FFF2-40B4-BE49-F238E27FC236}">
                <a16:creationId xmlns:a16="http://schemas.microsoft.com/office/drawing/2014/main" id="{5ADA231D-BE9F-1A44-816C-F12B525421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83855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 descr="Dates or Icons">
            <a:extLst>
              <a:ext uri="{FF2B5EF4-FFF2-40B4-BE49-F238E27FC236}">
                <a16:creationId xmlns:a16="http://schemas.microsoft.com/office/drawing/2014/main" id="{B0EE25D9-DFFA-3F4C-81E9-E2E254AD0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2899" y="2233190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 descr="Dates or Icons">
            <a:extLst>
              <a:ext uri="{FF2B5EF4-FFF2-40B4-BE49-F238E27FC236}">
                <a16:creationId xmlns:a16="http://schemas.microsoft.com/office/drawing/2014/main" id="{63B224B7-3F63-B04E-BC57-FCD123EA5D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30720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 descr="Dates or Icons">
            <a:extLst>
              <a:ext uri="{FF2B5EF4-FFF2-40B4-BE49-F238E27FC236}">
                <a16:creationId xmlns:a16="http://schemas.microsoft.com/office/drawing/2014/main" id="{7217A956-3E1C-6248-B49F-E937081998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58543" y="2220523"/>
            <a:ext cx="1185055" cy="11850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12700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BA4B569B-7C10-4D45-A780-AC7B39B6D84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0998ADD-2553-3044-B22A-2EE9864AE6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5140602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486747-4B62-1146-902D-4FA3798254A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A0971EC2-AB4B-8244-958F-3A7473B2CA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41653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07010168-B739-7649-9F0F-C18F879CD9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6890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3D66A21B-D9F0-5E47-AACE-66137EE7A35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96154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15CDF808-A6B5-A642-A3FC-E7C2612EDFA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23402" y="3642917"/>
            <a:ext cx="1855337" cy="56351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177" indent="0">
              <a:buNone/>
              <a:defRPr sz="1600"/>
            </a:lvl2pPr>
            <a:lvl3pPr marL="914354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2" name="Slide Number Placeholder 2">
            <a:extLst>
              <a:ext uri="{FF2B5EF4-FFF2-40B4-BE49-F238E27FC236}">
                <a16:creationId xmlns:a16="http://schemas.microsoft.com/office/drawing/2014/main" id="{206F7364-CD6C-274D-939A-C8AB53BEDEA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B1B03FC-34BB-410D-85EA-70E739EAAE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929" y="6053537"/>
            <a:ext cx="1301820" cy="58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88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89588" y="2956248"/>
            <a:ext cx="10363200" cy="1157816"/>
          </a:xfrm>
        </p:spPr>
        <p:txBody>
          <a:bodyPr anchor="ctr" anchorCtr="0"/>
          <a:lstStyle>
            <a:lvl1pPr marL="0" indent="0" algn="ctr">
              <a:buNone/>
              <a:defRPr sz="4800" baseline="0">
                <a:solidFill>
                  <a:schemeClr val="bg1"/>
                </a:solidFill>
                <a:effectLst/>
              </a:defRPr>
            </a:lvl1pPr>
            <a:lvl2pPr marL="60955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11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1965891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/>
            </a:lvl1pPr>
            <a:lvl2pPr marL="800060" indent="-342882">
              <a:buFont typeface="Courier New" panose="02070309020205020404" pitchFamily="49" charset="0"/>
              <a:buChar char="o"/>
              <a:defRPr sz="2400"/>
            </a:lvl2pPr>
            <a:lvl3pPr marL="1257237" indent="-342882">
              <a:buFont typeface="Wingdings" pitchFamily="2" charset="2"/>
              <a:buChar char="§"/>
              <a:defRPr sz="2000"/>
            </a:lvl3pPr>
            <a:lvl4pPr marL="1657268" indent="-285737">
              <a:buFont typeface="Arial" panose="020B0604020202020204" pitchFamily="34" charset="0"/>
              <a:buChar char="•"/>
              <a:defRPr sz="1801"/>
            </a:lvl4pPr>
            <a:lvl5pPr marL="2114446" indent="-285737">
              <a:buFont typeface="Courier New" panose="02070309020205020404" pitchFamily="49" charset="0"/>
              <a:buChar char="o"/>
              <a:defRPr sz="1801"/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717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10901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499" y="1743076"/>
            <a:ext cx="47244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54073" y="1743076"/>
            <a:ext cx="4724400" cy="3881439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9037673" y="626268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91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5192D-323C-4BD3-B95D-9A9B738C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FDA28-F51E-4335-8DA5-EFB6FAFD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65BB-9C1E-4AE5-B4B8-7AA9D565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749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ICQ!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7FF1F9-9684-5F4D-B267-C4FA7828A0BF}"/>
              </a:ext>
            </a:extLst>
          </p:cNvPr>
          <p:cNvSpPr/>
          <p:nvPr/>
        </p:nvSpPr>
        <p:spPr>
          <a:xfrm rot="16200000">
            <a:off x="3245897" y="-2071564"/>
            <a:ext cx="6874111" cy="11018111"/>
          </a:xfrm>
          <a:prstGeom prst="rect">
            <a:avLst/>
          </a:prstGeom>
          <a:gradFill>
            <a:gsLst>
              <a:gs pos="0">
                <a:schemeClr val="bg1"/>
              </a:gs>
              <a:gs pos="84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534ED5-DCC7-DF42-B8F2-1970D87FFECA}"/>
              </a:ext>
            </a:extLst>
          </p:cNvPr>
          <p:cNvSpPr/>
          <p:nvPr/>
        </p:nvSpPr>
        <p:spPr>
          <a:xfrm>
            <a:off x="2" y="2"/>
            <a:ext cx="1173892" cy="6857999"/>
          </a:xfrm>
          <a:prstGeom prst="rect">
            <a:avLst/>
          </a:prstGeom>
          <a:gradFill>
            <a:gsLst>
              <a:gs pos="16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83272" y="3016487"/>
            <a:ext cx="6692507" cy="1388672"/>
          </a:xfrm>
        </p:spPr>
        <p:txBody>
          <a:bodyPr anchor="t" anchorCtr="0">
            <a:normAutofit/>
          </a:bodyPr>
          <a:lstStyle>
            <a:lvl1pPr algn="l">
              <a:defRPr sz="4800">
                <a:solidFill>
                  <a:srgbClr val="003296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/>
              <a:t>Title Area</a:t>
            </a:r>
            <a:br>
              <a:rPr lang="en-US" dirty="0"/>
            </a:br>
            <a:r>
              <a:rPr lang="en-US" dirty="0"/>
              <a:t>Two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83271" y="4538298"/>
            <a:ext cx="6692511" cy="385764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3296"/>
                </a:solidFill>
                <a:latin typeface="+mn-lt"/>
              </a:defRPr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1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 dirty="0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2883272" y="5978529"/>
            <a:ext cx="930873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2785839" y="879471"/>
            <a:ext cx="9406164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7217" y="83901"/>
            <a:ext cx="7437743" cy="766116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5142-A4B8-6543-BB2C-770C297857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83272" y="5098244"/>
            <a:ext cx="6692507" cy="4175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| Date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F77369-8F04-4BDA-95C7-122A05CAB7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727" y="854418"/>
            <a:ext cx="3793796" cy="1704117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1DF348F-F683-45D3-B387-ADAE20039F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560" y="5994818"/>
            <a:ext cx="1903919" cy="839776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3265C77-5ADD-40E8-8877-F6B19C77170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3" r="11527"/>
          <a:stretch/>
        </p:blipFill>
        <p:spPr>
          <a:xfrm>
            <a:off x="5344084" y="6024343"/>
            <a:ext cx="1503831" cy="7994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150E29-091E-4198-BA98-5563DF4954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473406" y="6020143"/>
            <a:ext cx="2102373" cy="7844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2EB1D9-E1F1-484C-8997-75CA56DCD9B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29120" y="6021143"/>
            <a:ext cx="1947597" cy="77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48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Sub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2" y="2460897"/>
            <a:ext cx="7517220" cy="881180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Transition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6454" y="3532139"/>
            <a:ext cx="4724401" cy="38576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1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5" y="5941775"/>
            <a:ext cx="103631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4418625" y="914400"/>
            <a:ext cx="7953487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321" y="4763027"/>
            <a:ext cx="6323281" cy="766116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6FC96E6F-A0D6-5F47-80BC-E149031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4348" y="6191699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74CD646B-5836-4379-AD91-0C0CC82A4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736" y="914401"/>
            <a:ext cx="3398105" cy="152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4506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89588" y="2956248"/>
            <a:ext cx="10363200" cy="1157816"/>
          </a:xfrm>
        </p:spPr>
        <p:txBody>
          <a:bodyPr anchor="ctr" anchorCtr="0"/>
          <a:lstStyle>
            <a:lvl1pPr marL="0" indent="0" algn="ctr">
              <a:buNone/>
              <a:defRPr sz="4800" baseline="0">
                <a:solidFill>
                  <a:schemeClr val="bg1"/>
                </a:solidFill>
                <a:effectLst/>
              </a:defRPr>
            </a:lvl1pPr>
            <a:lvl2pPr marL="60955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11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35864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5712943" y="-5729055"/>
            <a:ext cx="766117" cy="121920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4" y="914406"/>
            <a:ext cx="10363201" cy="56352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914400" y="5943600"/>
            <a:ext cx="103632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743076"/>
            <a:ext cx="10363200" cy="3881439"/>
          </a:xfrm>
        </p:spPr>
        <p:txBody>
          <a:bodyPr anchor="t">
            <a:normAutofit/>
          </a:bodyPr>
          <a:lstStyle>
            <a:lvl1pPr marL="457177" indent="-457177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800060" indent="-342882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 marL="1257237" indent="-342882">
              <a:buFont typeface="Wingdings" pitchFamily="2" charset="2"/>
              <a:buChar char="§"/>
              <a:defRPr sz="2000">
                <a:solidFill>
                  <a:schemeClr val="tx1"/>
                </a:solidFill>
              </a:defRPr>
            </a:lvl3pPr>
            <a:lvl4pPr marL="1657268" indent="-285737"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2114446" indent="-285737">
              <a:buFont typeface="Courier New" panose="02070309020205020404" pitchFamily="49" charset="0"/>
              <a:buChar char="o"/>
              <a:defRPr sz="18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673" y="6178768"/>
            <a:ext cx="2743200" cy="365125"/>
          </a:xfrm>
        </p:spPr>
        <p:txBody>
          <a:bodyPr/>
          <a:lstStyle>
            <a:lvl1pPr>
              <a:defRPr sz="140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86D739B-9A04-403F-898F-691ACE851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05" y="6071403"/>
            <a:ext cx="1290905" cy="57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4.xml"/><Relationship Id="rId21" Type="http://schemas.openxmlformats.org/officeDocument/2006/relationships/slideLayout" Target="../slideLayouts/slideLayout62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61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19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Relationship Id="rId2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7834" y="234565"/>
            <a:ext cx="10834101" cy="801127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38" y="1496991"/>
            <a:ext cx="10834100" cy="46291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6981" y="6495583"/>
            <a:ext cx="585695" cy="227947"/>
          </a:xfrm>
          <a:prstGeom prst="rect">
            <a:avLst/>
          </a:prstGeom>
        </p:spPr>
        <p:txBody>
          <a:bodyPr lIns="0" rIns="0" anchor="ctr"/>
          <a:lstStyle>
            <a:lvl1pPr algn="r">
              <a:lnSpc>
                <a:spcPct val="90000"/>
              </a:lnSpc>
              <a:defRPr sz="1200">
                <a:solidFill>
                  <a:schemeClr val="tx2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9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</p:sldLayoutIdLst>
  <p:hf hdr="0" ftr="0" dt="0"/>
  <p:txStyles>
    <p:titleStyle>
      <a:lvl1pPr algn="l" defTabSz="1219139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85214" indent="-38521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Clr>
          <a:schemeClr val="bg1"/>
        </a:buClr>
        <a:buSzPct val="110000"/>
        <a:buFont typeface="Arial Narrow" panose="020B0606020202030204" pitchFamily="34" charset="0"/>
        <a:buChar char="►"/>
        <a:defRPr sz="2667" kern="1200">
          <a:solidFill>
            <a:schemeClr val="bg1"/>
          </a:solidFill>
          <a:latin typeface="+mn-lt"/>
          <a:ea typeface="+mn-ea"/>
          <a:cs typeface="+mn-cs"/>
        </a:defRPr>
      </a:lvl1pPr>
      <a:lvl2pPr marL="910121" indent="-300552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449845" indent="-230706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•"/>
        <a:defRPr sz="2133" kern="1200">
          <a:solidFill>
            <a:schemeClr val="bg1"/>
          </a:solidFill>
          <a:latin typeface="+mn-lt"/>
          <a:ea typeface="+mn-ea"/>
          <a:cs typeface="+mn-cs"/>
        </a:defRPr>
      </a:lvl3pPr>
      <a:lvl4pPr marL="2133493" indent="-30478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–"/>
        <a:defRPr sz="2933" kern="1200">
          <a:solidFill>
            <a:schemeClr val="bg1"/>
          </a:solidFill>
          <a:latin typeface="+mn-lt"/>
          <a:ea typeface="+mn-ea"/>
          <a:cs typeface="+mn-cs"/>
        </a:defRPr>
      </a:lvl4pPr>
      <a:lvl5pPr marL="2743063" indent="-30478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»"/>
        <a:defRPr sz="2933" kern="1200">
          <a:solidFill>
            <a:schemeClr val="bg1"/>
          </a:solidFill>
          <a:latin typeface="+mn-lt"/>
          <a:ea typeface="+mn-ea"/>
          <a:cs typeface="+mn-cs"/>
        </a:defRPr>
      </a:lvl5pPr>
      <a:lvl6pPr marL="3352632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9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7834" y="234565"/>
            <a:ext cx="10834101" cy="801127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38" y="1496991"/>
            <a:ext cx="10834100" cy="46291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6981" y="6495583"/>
            <a:ext cx="585695" cy="227947"/>
          </a:xfrm>
          <a:prstGeom prst="rect">
            <a:avLst/>
          </a:prstGeom>
        </p:spPr>
        <p:txBody>
          <a:bodyPr lIns="0" rIns="0" anchor="ctr"/>
          <a:lstStyle>
            <a:lvl1pPr algn="r">
              <a:lnSpc>
                <a:spcPct val="90000"/>
              </a:lnSpc>
              <a:defRPr sz="1200">
                <a:solidFill>
                  <a:schemeClr val="tx2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hdr="0" ftr="0" dt="0"/>
  <p:txStyles>
    <p:titleStyle>
      <a:lvl1pPr algn="l" defTabSz="1219139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85214" indent="-38521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Clr>
          <a:schemeClr val="bg1"/>
        </a:buClr>
        <a:buSzPct val="110000"/>
        <a:buFont typeface="Arial Narrow" panose="020B0606020202030204" pitchFamily="34" charset="0"/>
        <a:buChar char="►"/>
        <a:defRPr sz="2667" kern="1200">
          <a:solidFill>
            <a:schemeClr val="bg1"/>
          </a:solidFill>
          <a:latin typeface="+mn-lt"/>
          <a:ea typeface="+mn-ea"/>
          <a:cs typeface="+mn-cs"/>
        </a:defRPr>
      </a:lvl1pPr>
      <a:lvl2pPr marL="910121" indent="-300552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449845" indent="-230706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•"/>
        <a:defRPr sz="2133" kern="1200">
          <a:solidFill>
            <a:schemeClr val="bg1"/>
          </a:solidFill>
          <a:latin typeface="+mn-lt"/>
          <a:ea typeface="+mn-ea"/>
          <a:cs typeface="+mn-cs"/>
        </a:defRPr>
      </a:lvl3pPr>
      <a:lvl4pPr marL="2133493" indent="-30478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–"/>
        <a:defRPr sz="2933" kern="1200">
          <a:solidFill>
            <a:schemeClr val="bg1"/>
          </a:solidFill>
          <a:latin typeface="+mn-lt"/>
          <a:ea typeface="+mn-ea"/>
          <a:cs typeface="+mn-cs"/>
        </a:defRPr>
      </a:lvl4pPr>
      <a:lvl5pPr marL="2743063" indent="-30478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»"/>
        <a:defRPr sz="2933" kern="1200">
          <a:solidFill>
            <a:schemeClr val="bg1"/>
          </a:solidFill>
          <a:latin typeface="+mn-lt"/>
          <a:ea typeface="+mn-ea"/>
          <a:cs typeface="+mn-cs"/>
        </a:defRPr>
      </a:lvl5pPr>
      <a:lvl6pPr marL="3352632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9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7835" y="234565"/>
            <a:ext cx="10834101" cy="801127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39" y="1496992"/>
            <a:ext cx="10834100" cy="46291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6982" y="6495583"/>
            <a:ext cx="585695" cy="227947"/>
          </a:xfrm>
          <a:prstGeom prst="rect">
            <a:avLst/>
          </a:prstGeom>
        </p:spPr>
        <p:txBody>
          <a:bodyPr lIns="0" rIns="0" anchor="ctr"/>
          <a:lstStyle>
            <a:lvl1pPr algn="r">
              <a:lnSpc>
                <a:spcPct val="90000"/>
              </a:lnSpc>
              <a:defRPr sz="1080">
                <a:solidFill>
                  <a:schemeClr val="tx2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</p:sldLayoutIdLst>
  <p:hf hdr="0" ftr="0" dt="0"/>
  <p:txStyles>
    <p:titleStyle>
      <a:lvl1pPr algn="l" defTabSz="1097225" rtl="0" eaLnBrk="1" latinLnBrk="0" hangingPunct="1">
        <a:lnSpc>
          <a:spcPct val="85000"/>
        </a:lnSpc>
        <a:spcBef>
          <a:spcPts val="0"/>
        </a:spcBef>
        <a:spcAft>
          <a:spcPts val="1440"/>
        </a:spcAft>
        <a:buNone/>
        <a:defRPr sz="288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6693" indent="-346693" algn="l" defTabSz="1097225" rtl="0" eaLnBrk="1" latinLnBrk="0" hangingPunct="1">
        <a:lnSpc>
          <a:spcPct val="90000"/>
        </a:lnSpc>
        <a:spcBef>
          <a:spcPts val="0"/>
        </a:spcBef>
        <a:spcAft>
          <a:spcPts val="1440"/>
        </a:spcAft>
        <a:buClr>
          <a:schemeClr val="bg1"/>
        </a:buClr>
        <a:buSzPct val="110000"/>
        <a:buFont typeface="Arial Narrow" panose="020B0606020202030204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819109" indent="-270497" algn="l" defTabSz="1097225" rtl="0" eaLnBrk="1" latinLnBrk="0" hangingPunct="1">
        <a:lnSpc>
          <a:spcPct val="90000"/>
        </a:lnSpc>
        <a:spcBef>
          <a:spcPts val="0"/>
        </a:spcBef>
        <a:spcAft>
          <a:spcPts val="1440"/>
        </a:spcAft>
        <a:buFont typeface="Arial" panose="020B0604020202020204" pitchFamily="34" charset="0"/>
        <a:buChar char="–"/>
        <a:defRPr sz="2160" kern="1200">
          <a:solidFill>
            <a:schemeClr val="bg1"/>
          </a:solidFill>
          <a:latin typeface="+mn-lt"/>
          <a:ea typeface="+mn-ea"/>
          <a:cs typeface="+mn-cs"/>
        </a:defRPr>
      </a:lvl2pPr>
      <a:lvl3pPr marL="1304861" indent="-207636" algn="l" defTabSz="1097225" rtl="0" eaLnBrk="1" latinLnBrk="0" hangingPunct="1">
        <a:lnSpc>
          <a:spcPct val="90000"/>
        </a:lnSpc>
        <a:spcBef>
          <a:spcPts val="0"/>
        </a:spcBef>
        <a:spcAft>
          <a:spcPts val="1440"/>
        </a:spcAft>
        <a:buFont typeface="Arial" panose="020B0604020202020204" pitchFamily="34" charset="0"/>
        <a:buChar char="•"/>
        <a:defRPr sz="1920" kern="1200">
          <a:solidFill>
            <a:schemeClr val="bg1"/>
          </a:solidFill>
          <a:latin typeface="+mn-lt"/>
          <a:ea typeface="+mn-ea"/>
          <a:cs typeface="+mn-cs"/>
        </a:defRPr>
      </a:lvl3pPr>
      <a:lvl4pPr marL="1920144" indent="-274306" algn="l" defTabSz="1097225" rtl="0" eaLnBrk="1" latinLnBrk="0" hangingPunct="1">
        <a:lnSpc>
          <a:spcPct val="90000"/>
        </a:lnSpc>
        <a:spcBef>
          <a:spcPts val="0"/>
        </a:spcBef>
        <a:spcAft>
          <a:spcPts val="1440"/>
        </a:spcAft>
        <a:buFont typeface="Arial" panose="020B0604020202020204" pitchFamily="34" charset="0"/>
        <a:buChar char="–"/>
        <a:defRPr sz="2640" kern="1200">
          <a:solidFill>
            <a:schemeClr val="bg1"/>
          </a:solidFill>
          <a:latin typeface="+mn-lt"/>
          <a:ea typeface="+mn-ea"/>
          <a:cs typeface="+mn-cs"/>
        </a:defRPr>
      </a:lvl4pPr>
      <a:lvl5pPr marL="2468756" indent="-274306" algn="l" defTabSz="1097225" rtl="0" eaLnBrk="1" latinLnBrk="0" hangingPunct="1">
        <a:lnSpc>
          <a:spcPct val="90000"/>
        </a:lnSpc>
        <a:spcBef>
          <a:spcPts val="0"/>
        </a:spcBef>
        <a:spcAft>
          <a:spcPts val="1440"/>
        </a:spcAft>
        <a:buFont typeface="Arial" panose="020B0604020202020204" pitchFamily="34" charset="0"/>
        <a:buChar char="»"/>
        <a:defRPr sz="2640" kern="1200">
          <a:solidFill>
            <a:schemeClr val="bg1"/>
          </a:solidFill>
          <a:latin typeface="+mn-lt"/>
          <a:ea typeface="+mn-ea"/>
          <a:cs typeface="+mn-cs"/>
        </a:defRPr>
      </a:lvl5pPr>
      <a:lvl6pPr marL="3017369" indent="-274306" algn="l" defTabSz="1097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5982" indent="-274306" algn="l" defTabSz="1097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594" indent="-274306" algn="l" defTabSz="1097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207" indent="-274306" algn="l" defTabSz="1097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14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25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38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451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063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676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288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8902" algn="l" defTabSz="109722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7834" y="234565"/>
            <a:ext cx="10834101" cy="801127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38" y="1496991"/>
            <a:ext cx="10834100" cy="46291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6981" y="6495583"/>
            <a:ext cx="585695" cy="227947"/>
          </a:xfrm>
          <a:prstGeom prst="rect">
            <a:avLst/>
          </a:prstGeom>
        </p:spPr>
        <p:txBody>
          <a:bodyPr lIns="0" rIns="0" anchor="ctr"/>
          <a:lstStyle>
            <a:lvl1pPr algn="r">
              <a:lnSpc>
                <a:spcPct val="90000"/>
              </a:lnSpc>
              <a:defRPr sz="1200">
                <a:solidFill>
                  <a:schemeClr val="tx2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  <p:sldLayoutId id="2147483736" r:id="rId18"/>
    <p:sldLayoutId id="2147483737" r:id="rId19"/>
    <p:sldLayoutId id="2147483738" r:id="rId20"/>
    <p:sldLayoutId id="2147483739" r:id="rId21"/>
  </p:sldLayoutIdLst>
  <p:hf hdr="0" ftr="0" dt="0"/>
  <p:txStyles>
    <p:titleStyle>
      <a:lvl1pPr algn="l" defTabSz="1219139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85214" indent="-38521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Clr>
          <a:schemeClr val="bg1"/>
        </a:buClr>
        <a:buSzPct val="110000"/>
        <a:buFont typeface="Arial Narrow" panose="020B0606020202030204" pitchFamily="34" charset="0"/>
        <a:buChar char="►"/>
        <a:defRPr sz="2667" kern="1200">
          <a:solidFill>
            <a:schemeClr val="bg1"/>
          </a:solidFill>
          <a:latin typeface="+mn-lt"/>
          <a:ea typeface="+mn-ea"/>
          <a:cs typeface="+mn-cs"/>
        </a:defRPr>
      </a:lvl1pPr>
      <a:lvl2pPr marL="910121" indent="-300552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449845" indent="-230706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•"/>
        <a:defRPr sz="2133" kern="1200">
          <a:solidFill>
            <a:schemeClr val="bg1"/>
          </a:solidFill>
          <a:latin typeface="+mn-lt"/>
          <a:ea typeface="+mn-ea"/>
          <a:cs typeface="+mn-cs"/>
        </a:defRPr>
      </a:lvl3pPr>
      <a:lvl4pPr marL="2133493" indent="-30478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–"/>
        <a:defRPr sz="2933" kern="1200">
          <a:solidFill>
            <a:schemeClr val="bg1"/>
          </a:solidFill>
          <a:latin typeface="+mn-lt"/>
          <a:ea typeface="+mn-ea"/>
          <a:cs typeface="+mn-cs"/>
        </a:defRPr>
      </a:lvl4pPr>
      <a:lvl5pPr marL="2743063" indent="-304784" algn="l" defTabSz="1219139" rtl="0" eaLnBrk="1" latinLnBrk="0" hangingPunct="1">
        <a:lnSpc>
          <a:spcPct val="90000"/>
        </a:lnSpc>
        <a:spcBef>
          <a:spcPts val="0"/>
        </a:spcBef>
        <a:spcAft>
          <a:spcPts val="1600"/>
        </a:spcAft>
        <a:buFont typeface="Arial" panose="020B0604020202020204" pitchFamily="34" charset="0"/>
        <a:buChar char="»"/>
        <a:defRPr sz="2933" kern="1200">
          <a:solidFill>
            <a:schemeClr val="bg1"/>
          </a:solidFill>
          <a:latin typeface="+mn-lt"/>
          <a:ea typeface="+mn-ea"/>
          <a:cs typeface="+mn-cs"/>
        </a:defRPr>
      </a:lvl5pPr>
      <a:lvl6pPr marL="3352632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9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larccqi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AC4BAE-CCD3-4995-A176-5D64F8AE5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069" y="2308496"/>
            <a:ext cx="10114382" cy="2204237"/>
          </a:xfrm>
        </p:spPr>
        <p:txBody>
          <a:bodyPr>
            <a:normAutofit fontScale="90000"/>
          </a:bodyPr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rebuchet MS"/>
                <a:ea typeface="+mn-ea"/>
                <a:cs typeface="+mn-cs"/>
              </a:rPr>
              <a:t>Learning Session 1</a:t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rebuchet MS"/>
                <a:ea typeface="+mn-ea"/>
                <a:cs typeface="+mn-cs"/>
              </a:rPr>
            </a:b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rebuchet MS"/>
                <a:ea typeface="+mn-ea"/>
                <a:cs typeface="+mn-cs"/>
              </a:rPr>
            </a:b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rebuchet MS"/>
                <a:ea typeface="+mn-ea"/>
                <a:cs typeface="+mn-cs"/>
              </a:rPr>
              <a:t>Improvement Projects</a:t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rebuchet MS"/>
                <a:ea typeface="+mn-ea"/>
                <a:cs typeface="+mn-cs"/>
              </a:rPr>
            </a:b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rebuchet MS"/>
                <a:ea typeface="+mn-ea"/>
                <a:cs typeface="+mn-cs"/>
              </a:rPr>
              <a:t>Participant Presentation Template</a:t>
            </a:r>
            <a:br>
              <a:rPr lang="en-US" dirty="0"/>
            </a:b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314B88C-4319-4829-8EB6-2BE3F092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85E74-CFD1-43C2-9168-DB4B3F980C18}" type="slidenum">
              <a:rPr kumimoji="0" lang="en-US" sz="1401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5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755552C-80AD-4A9E-B326-4182DBB2A2DE}"/>
              </a:ext>
            </a:extLst>
          </p:cNvPr>
          <p:cNvSpPr txBox="1">
            <a:spLocks/>
          </p:cNvSpPr>
          <p:nvPr/>
        </p:nvSpPr>
        <p:spPr>
          <a:xfrm>
            <a:off x="1159512" y="2312174"/>
            <a:ext cx="9555821" cy="348559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Metric Selected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Numerator/Denominator</a:t>
            </a:r>
          </a:p>
          <a:p>
            <a:pPr marL="411480" lvl="1" indent="0">
              <a:buNone/>
            </a:pPr>
            <a:endParaRPr lang="en-US" sz="2600" dirty="0">
              <a:solidFill>
                <a:srgbClr val="C00000"/>
              </a:solidFill>
            </a:endParaRPr>
          </a:p>
          <a:p>
            <a:r>
              <a:rPr lang="en-US" sz="2600" dirty="0"/>
              <a:t>Baseline Data 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Give current numerator/ current denominator and the percentage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82203237-AED1-4637-81DC-2EE4054E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10</a:t>
            </a:fld>
            <a:endParaRPr lang="en-US"/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028AAA97-A0B7-4473-BB11-ED8AB428D1B7}"/>
              </a:ext>
            </a:extLst>
          </p:cNvPr>
          <p:cNvGrpSpPr>
            <a:grpSpLocks/>
          </p:cNvGrpSpPr>
          <p:nvPr/>
        </p:nvGrpSpPr>
        <p:grpSpPr bwMode="auto">
          <a:xfrm>
            <a:off x="1755648" y="941832"/>
            <a:ext cx="8967788" cy="1058862"/>
            <a:chOff x="45" y="778"/>
            <a:chExt cx="5649" cy="667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1AB2ABB3-26E5-41E1-A6A6-F1BDA3A7E593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55FCCCC3-157B-478B-A084-07F2F4DDADC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Define</a:t>
              </a: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64E58A0F-82AF-44FA-84DA-7D649E0D716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92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3296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5F7DCFEA-BEC4-43B9-B8E1-C657CF20089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Measure</a:t>
              </a: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31A5910B-BB9D-4DD1-B042-29F40F48EE2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49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CEEC98C1-5E15-4F64-A02B-0BE8A25039A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Analyze</a:t>
              </a: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A38B5AFD-B220-4CFE-9E42-D5736C40E503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497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0D1013FE-0931-4238-8A46-2D2DFA269AC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Improve</a:t>
              </a: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040806DE-E8A7-4CE2-9F72-D7967B3ED707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0FE9DEF-31AD-41F0-8A60-BFDFC8FCBA22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Control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0BE9164B-70E2-4974-8198-24FE49D58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81" y="6080427"/>
            <a:ext cx="672193" cy="6580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875006A-C9FA-4290-94CC-07B102CF757D}"/>
              </a:ext>
            </a:extLst>
          </p:cNvPr>
          <p:cNvSpPr txBox="1"/>
          <p:nvPr/>
        </p:nvSpPr>
        <p:spPr>
          <a:xfrm>
            <a:off x="1489319" y="6474369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974983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B7CD08A-90A6-4B93-A523-78C9E42D1D5E}"/>
              </a:ext>
            </a:extLst>
          </p:cNvPr>
          <p:cNvSpPr txBox="1">
            <a:spLocks/>
          </p:cNvSpPr>
          <p:nvPr/>
        </p:nvSpPr>
        <p:spPr>
          <a:xfrm>
            <a:off x="1069809" y="2264269"/>
            <a:ext cx="10516946" cy="353349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Data Collection Process 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Data Collection Tool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List or insert picture (if available) of any </a:t>
            </a:r>
            <a:r>
              <a:rPr lang="en-US" u="sng" dirty="0">
                <a:solidFill>
                  <a:srgbClr val="C00000"/>
                </a:solidFill>
              </a:rPr>
              <a:t>data collection tool</a:t>
            </a:r>
            <a:r>
              <a:rPr lang="en-US" dirty="0">
                <a:solidFill>
                  <a:srgbClr val="C00000"/>
                </a:solidFill>
              </a:rPr>
              <a:t> that was used for your project 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Data Collection Plan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How many data points for baseline?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Timeframe of data collection. How frequently did you collect your data? – entry &amp; project data?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Data Run Chart or Histogram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Present the collected metric at regular timepoints that track progress </a:t>
            </a:r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52CC7443-9F57-45C9-AF13-1A782B8F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11</a:t>
            </a:fld>
            <a:endParaRPr lang="en-US"/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FD5F8384-BD6C-428B-B149-758949301F6B}"/>
              </a:ext>
            </a:extLst>
          </p:cNvPr>
          <p:cNvGrpSpPr>
            <a:grpSpLocks/>
          </p:cNvGrpSpPr>
          <p:nvPr/>
        </p:nvGrpSpPr>
        <p:grpSpPr bwMode="auto">
          <a:xfrm>
            <a:off x="1755648" y="941832"/>
            <a:ext cx="8967788" cy="1058862"/>
            <a:chOff x="45" y="778"/>
            <a:chExt cx="5649" cy="667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8AF2C83F-4AFD-4D36-9677-90FAE53B699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FE3DE51E-1C68-4E21-B943-CBB215CDA89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Define</a:t>
              </a: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6BC644F1-6118-472E-8D5C-C4D7AE2301E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84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3296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D83A0CD6-D0D3-445B-B4D3-53B1074B049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Measure</a:t>
              </a: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9E3F0231-01C2-48C2-9AB1-7113E7ED35A3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D029EBA3-0025-4676-BE1A-6760E9EA245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Analyze</a:t>
              </a: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196CE687-F69C-4399-B897-BB468C7407D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66ED8E70-37B9-48F5-BC8B-7E88E7084753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Improve</a:t>
              </a: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43909E71-2606-469D-AAC1-37BAC684D1C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D85B8981-1F2C-4F28-8826-80981073459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Control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068F0F4-A299-41C7-B873-7A688A5E5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60" y="6056363"/>
            <a:ext cx="672193" cy="6580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096B589-88A1-4342-9402-F3E30F209270}"/>
              </a:ext>
            </a:extLst>
          </p:cNvPr>
          <p:cNvSpPr txBox="1"/>
          <p:nvPr/>
        </p:nvSpPr>
        <p:spPr>
          <a:xfrm>
            <a:off x="1441198" y="6450305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929077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4C0867-C73A-4E18-8095-4BADF1E27605}"/>
              </a:ext>
            </a:extLst>
          </p:cNvPr>
          <p:cNvCxnSpPr/>
          <p:nvPr/>
        </p:nvCxnSpPr>
        <p:spPr>
          <a:xfrm flipV="1">
            <a:off x="3686291" y="3405219"/>
            <a:ext cx="4575810" cy="23495"/>
          </a:xfrm>
          <a:prstGeom prst="line">
            <a:avLst/>
          </a:prstGeom>
          <a:ln w="57150">
            <a:solidFill>
              <a:srgbClr val="4E94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37BEE67-7F7F-40BF-92BD-1ACF50BEC3E2}"/>
              </a:ext>
            </a:extLst>
          </p:cNvPr>
          <p:cNvCxnSpPr/>
          <p:nvPr/>
        </p:nvCxnSpPr>
        <p:spPr>
          <a:xfrm>
            <a:off x="3805036" y="2511138"/>
            <a:ext cx="914400" cy="914400"/>
          </a:xfrm>
          <a:prstGeom prst="straightConnector1">
            <a:avLst/>
          </a:prstGeom>
          <a:ln w="25400">
            <a:solidFill>
              <a:srgbClr val="4E94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6DD4E7C-C04A-400E-8CDD-83DBD89B0757}"/>
              </a:ext>
            </a:extLst>
          </p:cNvPr>
          <p:cNvCxnSpPr/>
          <p:nvPr/>
        </p:nvCxnSpPr>
        <p:spPr>
          <a:xfrm>
            <a:off x="5062971" y="2487643"/>
            <a:ext cx="914400" cy="914400"/>
          </a:xfrm>
          <a:prstGeom prst="straightConnector1">
            <a:avLst/>
          </a:prstGeom>
          <a:ln w="25400">
            <a:solidFill>
              <a:srgbClr val="4E94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664EA33-B6F1-4AA0-9854-4C4B590AD374}"/>
              </a:ext>
            </a:extLst>
          </p:cNvPr>
          <p:cNvCxnSpPr/>
          <p:nvPr/>
        </p:nvCxnSpPr>
        <p:spPr>
          <a:xfrm>
            <a:off x="6662536" y="2491453"/>
            <a:ext cx="914400" cy="914400"/>
          </a:xfrm>
          <a:prstGeom prst="straightConnector1">
            <a:avLst/>
          </a:prstGeom>
          <a:ln w="25400">
            <a:solidFill>
              <a:srgbClr val="4E94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5ADE09F-1983-4128-9646-F39BE0C07D6D}"/>
              </a:ext>
            </a:extLst>
          </p:cNvPr>
          <p:cNvCxnSpPr/>
          <p:nvPr/>
        </p:nvCxnSpPr>
        <p:spPr>
          <a:xfrm flipV="1">
            <a:off x="3919337" y="3400774"/>
            <a:ext cx="1144905" cy="1147445"/>
          </a:xfrm>
          <a:prstGeom prst="straightConnector1">
            <a:avLst/>
          </a:prstGeom>
          <a:ln w="25400">
            <a:solidFill>
              <a:srgbClr val="4E94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A6E6FD0-B916-41DC-9C08-289A84FCF65F}"/>
              </a:ext>
            </a:extLst>
          </p:cNvPr>
          <p:cNvCxnSpPr/>
          <p:nvPr/>
        </p:nvCxnSpPr>
        <p:spPr>
          <a:xfrm flipV="1">
            <a:off x="5516997" y="3411298"/>
            <a:ext cx="1144905" cy="1144905"/>
          </a:xfrm>
          <a:prstGeom prst="straightConnector1">
            <a:avLst/>
          </a:prstGeom>
          <a:ln w="25400">
            <a:solidFill>
              <a:srgbClr val="4E94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B9ECD78-0948-436D-AF41-FF473E0C3A11}"/>
              </a:ext>
            </a:extLst>
          </p:cNvPr>
          <p:cNvCxnSpPr/>
          <p:nvPr/>
        </p:nvCxnSpPr>
        <p:spPr>
          <a:xfrm flipV="1">
            <a:off x="6891137" y="3405854"/>
            <a:ext cx="913765" cy="1144905"/>
          </a:xfrm>
          <a:prstGeom prst="straightConnector1">
            <a:avLst/>
          </a:prstGeom>
          <a:ln w="25400">
            <a:solidFill>
              <a:srgbClr val="4E94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18E2B29-C291-4676-B02B-D090F98D2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902" y="-30735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980D7D-1757-4697-862A-0E7913FFF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902" y="-2893367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1B420CB2-CAAE-4152-9200-BA705736D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902" y="-220533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1631A2ED-B0A7-4D01-B6A3-F5B9A3160EDC}"/>
              </a:ext>
            </a:extLst>
          </p:cNvPr>
          <p:cNvSpPr txBox="1"/>
          <p:nvPr/>
        </p:nvSpPr>
        <p:spPr>
          <a:xfrm>
            <a:off x="5674253" y="2192926"/>
            <a:ext cx="1220799" cy="517737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Times New Roman"/>
              </a:rPr>
              <a:t>Materials/ Supplies 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35E56AD0-6923-4A2B-BE4A-5FD3E788C5BF}"/>
              </a:ext>
            </a:extLst>
          </p:cNvPr>
          <p:cNvSpPr txBox="1"/>
          <p:nvPr/>
        </p:nvSpPr>
        <p:spPr>
          <a:xfrm>
            <a:off x="8286403" y="3312402"/>
            <a:ext cx="937260" cy="261409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6F2F3D88-7720-4C53-9326-4FBD402C033A}"/>
              </a:ext>
            </a:extLst>
          </p:cNvPr>
          <p:cNvSpPr txBox="1"/>
          <p:nvPr/>
        </p:nvSpPr>
        <p:spPr>
          <a:xfrm>
            <a:off x="4614185" y="2190357"/>
            <a:ext cx="919480" cy="261409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11">
            <a:extLst>
              <a:ext uri="{FF2B5EF4-FFF2-40B4-BE49-F238E27FC236}">
                <a16:creationId xmlns:a16="http://schemas.microsoft.com/office/drawing/2014/main" id="{6243E761-F3AD-4D25-AF85-64675E19BABD}"/>
              </a:ext>
            </a:extLst>
          </p:cNvPr>
          <p:cNvSpPr txBox="1"/>
          <p:nvPr/>
        </p:nvSpPr>
        <p:spPr>
          <a:xfrm>
            <a:off x="3437848" y="2207185"/>
            <a:ext cx="802005" cy="261409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28DC2D2F-AFB9-49B7-9F70-9316A795A163}"/>
              </a:ext>
            </a:extLst>
          </p:cNvPr>
          <p:cNvSpPr txBox="1"/>
          <p:nvPr/>
        </p:nvSpPr>
        <p:spPr>
          <a:xfrm>
            <a:off x="3148446" y="4670350"/>
            <a:ext cx="1313180" cy="261409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id="{36E23AA6-9820-4165-B495-0B40C22B1AEF}"/>
              </a:ext>
            </a:extLst>
          </p:cNvPr>
          <p:cNvSpPr txBox="1"/>
          <p:nvPr/>
        </p:nvSpPr>
        <p:spPr>
          <a:xfrm>
            <a:off x="4936289" y="4544359"/>
            <a:ext cx="1090930" cy="68326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Times New Roman"/>
              </a:rPr>
              <a:t>Policy/ 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4C51BE06-3CAB-4B77-80D4-E019A5E25525}"/>
              </a:ext>
            </a:extLst>
          </p:cNvPr>
          <p:cNvSpPr txBox="1"/>
          <p:nvPr/>
        </p:nvSpPr>
        <p:spPr>
          <a:xfrm>
            <a:off x="6432666" y="4691748"/>
            <a:ext cx="1144270" cy="261409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D778CB-F4AF-49A2-8107-C3D092853EEB}"/>
              </a:ext>
            </a:extLst>
          </p:cNvPr>
          <p:cNvSpPr txBox="1"/>
          <p:nvPr/>
        </p:nvSpPr>
        <p:spPr>
          <a:xfrm>
            <a:off x="1794494" y="5073551"/>
            <a:ext cx="87405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Root cause - Insert picture/diagram of your fishbone diagram or other tool used. Circle your root cause.</a:t>
            </a:r>
          </a:p>
          <a:p>
            <a:endParaRPr lang="en-US" dirty="0"/>
          </a:p>
        </p:txBody>
      </p:sp>
      <p:sp>
        <p:nvSpPr>
          <p:cNvPr id="33" name="Slide Number Placeholder 2">
            <a:extLst>
              <a:ext uri="{FF2B5EF4-FFF2-40B4-BE49-F238E27FC236}">
                <a16:creationId xmlns:a16="http://schemas.microsoft.com/office/drawing/2014/main" id="{82FDD4CC-C6F0-4C8B-BD3C-0FDD67EB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12</a:t>
            </a:fld>
            <a:endParaRPr lang="en-US"/>
          </a:p>
        </p:txBody>
      </p:sp>
      <p:grpSp>
        <p:nvGrpSpPr>
          <p:cNvPr id="34" name="Group 2">
            <a:extLst>
              <a:ext uri="{FF2B5EF4-FFF2-40B4-BE49-F238E27FC236}">
                <a16:creationId xmlns:a16="http://schemas.microsoft.com/office/drawing/2014/main" id="{0EE888AF-0B9B-4243-B768-49132E93C8BA}"/>
              </a:ext>
            </a:extLst>
          </p:cNvPr>
          <p:cNvGrpSpPr>
            <a:grpSpLocks/>
          </p:cNvGrpSpPr>
          <p:nvPr/>
        </p:nvGrpSpPr>
        <p:grpSpPr bwMode="auto">
          <a:xfrm>
            <a:off x="1755648" y="941832"/>
            <a:ext cx="8967788" cy="1058862"/>
            <a:chOff x="45" y="778"/>
            <a:chExt cx="5649" cy="667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61B2B6B1-7F41-4DB4-94A1-7B754C9E57E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4">
              <a:extLst>
                <a:ext uri="{FF2B5EF4-FFF2-40B4-BE49-F238E27FC236}">
                  <a16:creationId xmlns:a16="http://schemas.microsoft.com/office/drawing/2014/main" id="{1BB5656F-1E70-4A5D-A014-1F2BB5877792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Define</a:t>
              </a:r>
            </a:p>
          </p:txBody>
        </p:sp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E60582EF-2163-4234-B3B9-99D57C580144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C1DE67E6-D7E5-4569-A8FD-3A2823C8F12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Measure</a:t>
              </a:r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2C818A97-E6C3-4D8F-93FD-2EA35C96CDA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3296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7D0B8CDC-9438-4E4E-800F-6685DB7003CB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Analyze</a:t>
              </a:r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8A29762B-5EDD-4698-B04B-859B23D2DA84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10">
              <a:extLst>
                <a:ext uri="{FF2B5EF4-FFF2-40B4-BE49-F238E27FC236}">
                  <a16:creationId xmlns:a16="http://schemas.microsoft.com/office/drawing/2014/main" id="{936803B6-4ECE-45A7-AC38-1788988DB1B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Improve</a:t>
              </a:r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9B78D7A3-3749-4EDE-AD9D-F5C58A03607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12">
              <a:extLst>
                <a:ext uri="{FF2B5EF4-FFF2-40B4-BE49-F238E27FC236}">
                  <a16:creationId xmlns:a16="http://schemas.microsoft.com/office/drawing/2014/main" id="{4E74F85B-416E-40AD-BFB2-EAC07D4D15B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Control</a:t>
              </a:r>
            </a:p>
          </p:txBody>
        </p: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284D9E9E-CF39-4582-9BE6-49E19FA92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23" y="6044331"/>
            <a:ext cx="672193" cy="65806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FF22C607-544A-4949-9586-80D6E75AAD39}"/>
              </a:ext>
            </a:extLst>
          </p:cNvPr>
          <p:cNvSpPr txBox="1"/>
          <p:nvPr/>
        </p:nvSpPr>
        <p:spPr>
          <a:xfrm>
            <a:off x="1465261" y="643827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3243632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3EAC2-32DF-49B4-BF51-19D64A1562E5}"/>
              </a:ext>
            </a:extLst>
          </p:cNvPr>
          <p:cNvSpPr txBox="1">
            <a:spLocks/>
          </p:cNvSpPr>
          <p:nvPr/>
        </p:nvSpPr>
        <p:spPr>
          <a:xfrm>
            <a:off x="914404" y="1520190"/>
            <a:ext cx="10667996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A tool to rank order potential solutions according to degree of impact and amount of effort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WHY </a:t>
            </a:r>
            <a:endParaRPr lang="en-US" dirty="0"/>
          </a:p>
          <a:p>
            <a:r>
              <a:rPr lang="en-GB" dirty="0"/>
              <a:t>Allows input from the team, especially those who know the process first-hand, on the potential solutions </a:t>
            </a:r>
          </a:p>
          <a:p>
            <a:r>
              <a:rPr lang="en-GB" dirty="0"/>
              <a:t>Provides an organized process to elicit thoughtful discussion and consensus on the potential impact of a solution and the degree of effort required to create that impact </a:t>
            </a:r>
          </a:p>
          <a:p>
            <a:r>
              <a:rPr lang="en-GB" dirty="0"/>
              <a:t>Allows prioritization of potential solutions </a:t>
            </a:r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DBAF54E-1AE1-47F9-8BF9-93DBF01D3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4" y="914406"/>
            <a:ext cx="10866469" cy="563524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Impact / Effort Grid: </a:t>
            </a:r>
            <a:r>
              <a:rPr lang="en-US" sz="3600" dirty="0">
                <a:solidFill>
                  <a:srgbClr val="C00000"/>
                </a:solidFill>
              </a:rPr>
              <a:t>A Tool for Prioritizing Opportunities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BA0FC4-7281-4EE9-BF9F-466BFF79A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261F66-9E20-4306-AA3E-8D4A17153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43" y="6067556"/>
            <a:ext cx="672193" cy="6580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B36A51-2639-4EE1-BE8D-EF8A6A2752A4}"/>
              </a:ext>
            </a:extLst>
          </p:cNvPr>
          <p:cNvSpPr txBox="1"/>
          <p:nvPr/>
        </p:nvSpPr>
        <p:spPr>
          <a:xfrm>
            <a:off x="1476981" y="6461499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Learning Session I PowerPoint</a:t>
            </a:r>
          </a:p>
        </p:txBody>
      </p:sp>
    </p:spTree>
    <p:extLst>
      <p:ext uri="{BB962C8B-B14F-4D97-AF65-F5344CB8AC3E}">
        <p14:creationId xmlns:p14="http://schemas.microsoft.com/office/powerpoint/2010/main" val="2941455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4">
            <a:extLst>
              <a:ext uri="{FF2B5EF4-FFF2-40B4-BE49-F238E27FC236}">
                <a16:creationId xmlns:a16="http://schemas.microsoft.com/office/drawing/2014/main" id="{AFE4315C-1D29-4931-BBE8-872F94089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987" y="5970928"/>
            <a:ext cx="1774846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EFFORT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749A38A4-CD06-4225-BB25-BF37ADA25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245" y="5481929"/>
            <a:ext cx="39116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Easy to Do                Difficult to Do</a:t>
            </a:r>
          </a:p>
        </p:txBody>
      </p:sp>
      <p:grpSp>
        <p:nvGrpSpPr>
          <p:cNvPr id="24" name="Group 17">
            <a:extLst>
              <a:ext uri="{FF2B5EF4-FFF2-40B4-BE49-F238E27FC236}">
                <a16:creationId xmlns:a16="http://schemas.microsoft.com/office/drawing/2014/main" id="{6AC23478-7C3F-48C2-BAA2-311BFC23BFB1}"/>
              </a:ext>
            </a:extLst>
          </p:cNvPr>
          <p:cNvGrpSpPr>
            <a:grpSpLocks/>
          </p:cNvGrpSpPr>
          <p:nvPr/>
        </p:nvGrpSpPr>
        <p:grpSpPr bwMode="auto">
          <a:xfrm>
            <a:off x="3481390" y="2277723"/>
            <a:ext cx="4574040" cy="3185774"/>
            <a:chOff x="1233" y="829"/>
            <a:chExt cx="3664" cy="2824"/>
          </a:xfrm>
        </p:grpSpPr>
        <p:sp>
          <p:nvSpPr>
            <p:cNvPr id="25" name="Rectangle 7">
              <a:extLst>
                <a:ext uri="{FF2B5EF4-FFF2-40B4-BE49-F238E27FC236}">
                  <a16:creationId xmlns:a16="http://schemas.microsoft.com/office/drawing/2014/main" id="{8F7FC43B-4F2B-474B-840D-120C49E9F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" y="829"/>
              <a:ext cx="3664" cy="281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6" name="Line 8">
              <a:extLst>
                <a:ext uri="{FF2B5EF4-FFF2-40B4-BE49-F238E27FC236}">
                  <a16:creationId xmlns:a16="http://schemas.microsoft.com/office/drawing/2014/main" id="{C31FF815-E5FF-4401-8665-B98DC02AA7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834"/>
              <a:ext cx="0" cy="28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27" name="Line 9">
              <a:extLst>
                <a:ext uri="{FF2B5EF4-FFF2-40B4-BE49-F238E27FC236}">
                  <a16:creationId xmlns:a16="http://schemas.microsoft.com/office/drawing/2014/main" id="{D9E999B6-3218-4B6D-A7AA-01D74F7E00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3" y="2273"/>
              <a:ext cx="36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sp>
        <p:nvSpPr>
          <p:cNvPr id="28" name="Text Box 10">
            <a:extLst>
              <a:ext uri="{FF2B5EF4-FFF2-40B4-BE49-F238E27FC236}">
                <a16:creationId xmlns:a16="http://schemas.microsoft.com/office/drawing/2014/main" id="{9F02BFF2-4209-4746-A3B7-D762DEC5A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011" y="2444755"/>
            <a:ext cx="15307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Projects</a:t>
            </a:r>
            <a:r>
              <a:rPr lang="en-US" altLang="en-US" sz="2000" b="1" dirty="0">
                <a:solidFill>
                  <a:srgbClr val="C00000"/>
                </a:solidFill>
                <a:latin typeface="Trebuchet MS"/>
              </a:rPr>
              <a:t>: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Detailed planning and work</a:t>
            </a:r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BDADF33F-444C-4A4F-B5D5-136DD4DD0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317" y="2886777"/>
            <a:ext cx="13227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Just Do It</a:t>
            </a:r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6783AC5B-E203-4BD0-94B1-556179645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7508" y="4285872"/>
            <a:ext cx="146825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Maybe some day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859FA98F-797C-42DD-A400-C8A063B77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887" y="4328903"/>
            <a:ext cx="164779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Just Do It if Impactful</a:t>
            </a:r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id="{46C316B5-FE0D-4B7F-A1D4-B12C6976152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133500" y="2703002"/>
            <a:ext cx="16257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Major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Improvement</a:t>
            </a: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47C28198-C85D-48C6-A0F8-E5C76CB7802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154964" y="4253065"/>
            <a:ext cx="16257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Minor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Improvement</a:t>
            </a: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AEF0C945-9556-405F-9058-ACFC75B68FC8}"/>
              </a:ext>
            </a:extLst>
          </p:cNvPr>
          <p:cNvSpPr txBox="1">
            <a:spLocks noChangeArrowheads="1"/>
          </p:cNvSpPr>
          <p:nvPr/>
        </p:nvSpPr>
        <p:spPr bwMode="auto">
          <a:xfrm rot="-5388024">
            <a:off x="1467828" y="3327036"/>
            <a:ext cx="14019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IMPACT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FD3628-5708-4F6E-9C23-67359377C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9464" y="2609578"/>
            <a:ext cx="2494316" cy="2307538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 / Effort Grid –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 Tool for Prioritizing Opportunities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C57CE9-DC92-465B-A482-B56212ECF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85E74-CFD1-43C2-9168-DB4B3F980C18}" type="slidenum">
              <a:rPr kumimoji="0" lang="en-US" sz="1401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1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0A77D724-FF15-45D6-A8CF-894242686AAB}"/>
              </a:ext>
            </a:extLst>
          </p:cNvPr>
          <p:cNvGrpSpPr>
            <a:grpSpLocks/>
          </p:cNvGrpSpPr>
          <p:nvPr/>
        </p:nvGrpSpPr>
        <p:grpSpPr bwMode="auto">
          <a:xfrm>
            <a:off x="1755648" y="941832"/>
            <a:ext cx="8967788" cy="1058862"/>
            <a:chOff x="45" y="778"/>
            <a:chExt cx="5649" cy="667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1139EE4E-567D-4087-A59E-5C45FBB4133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075F4054-CFE8-4E8C-AF11-53B3ACA952B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Define</a:t>
              </a:r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222BC3C3-3C5B-4F77-ADCB-641BFB2A009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6">
              <a:extLst>
                <a:ext uri="{FF2B5EF4-FFF2-40B4-BE49-F238E27FC236}">
                  <a16:creationId xmlns:a16="http://schemas.microsoft.com/office/drawing/2014/main" id="{59087C23-FE84-4FF4-B153-6EDF9F02FC2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Measure</a:t>
              </a:r>
            </a:p>
          </p:txBody>
        </p:sp>
        <p:sp>
          <p:nvSpPr>
            <p:cNvPr id="37" name="Freeform 7">
              <a:extLst>
                <a:ext uri="{FF2B5EF4-FFF2-40B4-BE49-F238E27FC236}">
                  <a16:creationId xmlns:a16="http://schemas.microsoft.com/office/drawing/2014/main" id="{12DC88D2-1EE5-492D-A66B-7A2F64BE64D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8">
              <a:extLst>
                <a:ext uri="{FF2B5EF4-FFF2-40B4-BE49-F238E27FC236}">
                  <a16:creationId xmlns:a16="http://schemas.microsoft.com/office/drawing/2014/main" id="{4AEDFAFE-E4BA-4C4D-8D53-AC8EFFD15E29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Analyze</a:t>
              </a:r>
            </a:p>
          </p:txBody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id="{08203B9D-F86D-430E-9690-F9563B5105C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3296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10">
              <a:extLst>
                <a:ext uri="{FF2B5EF4-FFF2-40B4-BE49-F238E27FC236}">
                  <a16:creationId xmlns:a16="http://schemas.microsoft.com/office/drawing/2014/main" id="{38EDE9F0-23FA-452E-A898-F402B6A0645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Improve</a:t>
              </a:r>
            </a:p>
          </p:txBody>
        </p:sp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2A5AE509-9B06-4686-8DDC-714C7A21B65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A446A463-25A0-4023-8EFA-BFB4D89540B3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Control</a:t>
              </a: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350172C7-F45C-45A7-81C3-EFE70773A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89" y="6044331"/>
            <a:ext cx="672193" cy="658062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B5F33EBD-E219-498E-BDD8-6E5DBF2CF784}"/>
              </a:ext>
            </a:extLst>
          </p:cNvPr>
          <p:cNvSpPr txBox="1"/>
          <p:nvPr/>
        </p:nvSpPr>
        <p:spPr>
          <a:xfrm>
            <a:off x="1417131" y="643827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586355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05988011-559F-4E24-B45C-4D8977731C91}"/>
              </a:ext>
            </a:extLst>
          </p:cNvPr>
          <p:cNvSpPr txBox="1">
            <a:spLocks/>
          </p:cNvSpPr>
          <p:nvPr/>
        </p:nvSpPr>
        <p:spPr>
          <a:xfrm>
            <a:off x="1114059" y="2395667"/>
            <a:ext cx="9963881" cy="3388130"/>
          </a:xfrm>
          <a:prstGeom prst="rect">
            <a:avLst/>
          </a:prstGeom>
        </p:spPr>
        <p:txBody>
          <a:bodyPr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Just Do Its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Include lists and/or photos of Just Do Its completed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9" name="Slide Number Placeholder 1">
            <a:extLst>
              <a:ext uri="{FF2B5EF4-FFF2-40B4-BE49-F238E27FC236}">
                <a16:creationId xmlns:a16="http://schemas.microsoft.com/office/drawing/2014/main" id="{9D158477-3888-4AD3-B896-BAFF156D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15</a:t>
            </a:fld>
            <a:endParaRPr lang="en-US"/>
          </a:p>
        </p:txBody>
      </p:sp>
      <p:grpSp>
        <p:nvGrpSpPr>
          <p:cNvPr id="40" name="Group 2">
            <a:extLst>
              <a:ext uri="{FF2B5EF4-FFF2-40B4-BE49-F238E27FC236}">
                <a16:creationId xmlns:a16="http://schemas.microsoft.com/office/drawing/2014/main" id="{E5A087BE-3ADF-449F-BD62-A3DC9B339EF6}"/>
              </a:ext>
            </a:extLst>
          </p:cNvPr>
          <p:cNvGrpSpPr>
            <a:grpSpLocks/>
          </p:cNvGrpSpPr>
          <p:nvPr/>
        </p:nvGrpSpPr>
        <p:grpSpPr bwMode="auto">
          <a:xfrm>
            <a:off x="1755648" y="941832"/>
            <a:ext cx="8967788" cy="1058862"/>
            <a:chOff x="45" y="778"/>
            <a:chExt cx="5649" cy="667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1" name="Freeform 3">
              <a:extLst>
                <a:ext uri="{FF2B5EF4-FFF2-40B4-BE49-F238E27FC236}">
                  <a16:creationId xmlns:a16="http://schemas.microsoft.com/office/drawing/2014/main" id="{7389C50A-CD6C-4489-859E-D67712DDC34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4">
              <a:extLst>
                <a:ext uri="{FF2B5EF4-FFF2-40B4-BE49-F238E27FC236}">
                  <a16:creationId xmlns:a16="http://schemas.microsoft.com/office/drawing/2014/main" id="{CAD65C35-0CB8-41F8-925F-2C59ABB0A0FE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Define</a:t>
              </a:r>
            </a:p>
          </p:txBody>
        </p:sp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E85101E6-951C-47EB-B6B7-4F228A583F2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6">
              <a:extLst>
                <a:ext uri="{FF2B5EF4-FFF2-40B4-BE49-F238E27FC236}">
                  <a16:creationId xmlns:a16="http://schemas.microsoft.com/office/drawing/2014/main" id="{D19EF151-5C68-4AB2-85FC-653DE0436AB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Measure</a:t>
              </a:r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03E88358-4446-497F-B348-D19E05B0C30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8">
              <a:extLst>
                <a:ext uri="{FF2B5EF4-FFF2-40B4-BE49-F238E27FC236}">
                  <a16:creationId xmlns:a16="http://schemas.microsoft.com/office/drawing/2014/main" id="{97FD3059-9E75-45DB-ABE9-A40D7129034B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Analyze</a:t>
              </a: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1988C643-792B-4B60-918D-1B889CF312F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3296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10">
              <a:extLst>
                <a:ext uri="{FF2B5EF4-FFF2-40B4-BE49-F238E27FC236}">
                  <a16:creationId xmlns:a16="http://schemas.microsoft.com/office/drawing/2014/main" id="{F07058E3-8B50-49A3-87A9-4F5ED8CC3DA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Improve</a:t>
              </a:r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C9FBE6C5-05DD-49AB-928B-6E1DEAD03BA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12">
              <a:extLst>
                <a:ext uri="{FF2B5EF4-FFF2-40B4-BE49-F238E27FC236}">
                  <a16:creationId xmlns:a16="http://schemas.microsoft.com/office/drawing/2014/main" id="{39287A4D-87F4-480D-8B91-E409922085C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Control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D537A1B0-020C-4833-A34A-07AB2371F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84" y="6035517"/>
            <a:ext cx="672193" cy="6580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6CD9628-18F5-4777-B289-E51FFD1D7F44}"/>
              </a:ext>
            </a:extLst>
          </p:cNvPr>
          <p:cNvSpPr txBox="1"/>
          <p:nvPr/>
        </p:nvSpPr>
        <p:spPr>
          <a:xfrm>
            <a:off x="1453222" y="6429459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483470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C439259C-CC43-4BA8-8CA6-2D2BA2C481A3}"/>
              </a:ext>
            </a:extLst>
          </p:cNvPr>
          <p:cNvSpPr txBox="1">
            <a:spLocks/>
          </p:cNvSpPr>
          <p:nvPr/>
        </p:nvSpPr>
        <p:spPr>
          <a:xfrm>
            <a:off x="1293223" y="2090057"/>
            <a:ext cx="10389350" cy="3973890"/>
          </a:xfrm>
          <a:prstGeom prst="rect">
            <a:avLst/>
          </a:prstGeom>
        </p:spPr>
        <p:txBody>
          <a:bodyPr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Small Test of Change (PDSA #1)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55204BAA-BC0D-4CD5-A1D5-683604DB49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212608"/>
              </p:ext>
            </p:extLst>
          </p:nvPr>
        </p:nvGraphicFramePr>
        <p:xfrm>
          <a:off x="1410529" y="2527398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98AD566F-92AD-4DFA-B900-B10B098B78CA}"/>
              </a:ext>
            </a:extLst>
          </p:cNvPr>
          <p:cNvSpPr txBox="1"/>
          <p:nvPr/>
        </p:nvSpPr>
        <p:spPr>
          <a:xfrm>
            <a:off x="8570964" y="2917898"/>
            <a:ext cx="31116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PDSA – Describe in Detail your PDSA.</a:t>
            </a:r>
          </a:p>
          <a:p>
            <a:endParaRPr lang="en-US" sz="2600" dirty="0">
              <a:solidFill>
                <a:srgbClr val="C00000"/>
              </a:solidFill>
            </a:endParaRPr>
          </a:p>
          <a:p>
            <a:r>
              <a:rPr lang="en-US" sz="2600" dirty="0">
                <a:solidFill>
                  <a:srgbClr val="C00000"/>
                </a:solidFill>
              </a:rPr>
              <a:t>Did you Adopt, Adapt or Abandon?</a:t>
            </a:r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59D2EEB2-6564-4E1B-8FEB-558769B0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16</a:t>
            </a:fld>
            <a:endParaRPr lang="en-US"/>
          </a:p>
        </p:txBody>
      </p:sp>
      <p:grpSp>
        <p:nvGrpSpPr>
          <p:cNvPr id="19" name="Group 2">
            <a:extLst>
              <a:ext uri="{FF2B5EF4-FFF2-40B4-BE49-F238E27FC236}">
                <a16:creationId xmlns:a16="http://schemas.microsoft.com/office/drawing/2014/main" id="{36106F6C-C3D9-4569-9A67-709F2F38A9AE}"/>
              </a:ext>
            </a:extLst>
          </p:cNvPr>
          <p:cNvGrpSpPr>
            <a:grpSpLocks/>
          </p:cNvGrpSpPr>
          <p:nvPr/>
        </p:nvGrpSpPr>
        <p:grpSpPr bwMode="auto">
          <a:xfrm>
            <a:off x="1755648" y="941832"/>
            <a:ext cx="8967788" cy="1058862"/>
            <a:chOff x="45" y="778"/>
            <a:chExt cx="5649" cy="667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7C4AFB59-1825-4283-B0DF-56A36843F4A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633540EF-84E5-4C69-A11A-F3D768CF6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Define</a:t>
              </a:r>
            </a:p>
          </p:txBody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792F159A-B37C-4D26-8940-73AD9351733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">
              <a:extLst>
                <a:ext uri="{FF2B5EF4-FFF2-40B4-BE49-F238E27FC236}">
                  <a16:creationId xmlns:a16="http://schemas.microsoft.com/office/drawing/2014/main" id="{ED995187-F0E4-4795-A633-F34DE85BF37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Measure</a:t>
              </a: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58FFC385-AE13-41C1-8DC6-F86FF5FBE01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2184BA67-7845-47EC-AAC9-C555723ACB0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Analyze</a:t>
              </a: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B389A7A6-F30E-4909-8AA3-F34FE890C4A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3296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10">
              <a:extLst>
                <a:ext uri="{FF2B5EF4-FFF2-40B4-BE49-F238E27FC236}">
                  <a16:creationId xmlns:a16="http://schemas.microsoft.com/office/drawing/2014/main" id="{E88023FA-23E4-4568-9F14-425606389DBB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Improve</a:t>
              </a: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66596590-583A-424B-BCFA-73EB8FB42B3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3482D5D6-9584-4001-BD13-01A6D89D806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Control</a:t>
              </a:r>
            </a:p>
          </p:txBody>
        </p: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B0C9A4CA-4323-46D3-87DE-2DB90953DC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348" y="6107346"/>
            <a:ext cx="672193" cy="65806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9D6ACF0-085A-4176-A188-D3BF0B7100EE}"/>
              </a:ext>
            </a:extLst>
          </p:cNvPr>
          <p:cNvSpPr txBox="1"/>
          <p:nvPr/>
        </p:nvSpPr>
        <p:spPr>
          <a:xfrm>
            <a:off x="1547686" y="6501288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65737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C439259C-CC43-4BA8-8CA6-2D2BA2C481A3}"/>
              </a:ext>
            </a:extLst>
          </p:cNvPr>
          <p:cNvSpPr txBox="1">
            <a:spLocks/>
          </p:cNvSpPr>
          <p:nvPr/>
        </p:nvSpPr>
        <p:spPr>
          <a:xfrm>
            <a:off x="1114722" y="2053082"/>
            <a:ext cx="10515600" cy="4197876"/>
          </a:xfrm>
          <a:prstGeom prst="rect">
            <a:avLst/>
          </a:prstGeom>
        </p:spPr>
        <p:txBody>
          <a:bodyPr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Small Test of Change (PDSA #2)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55204BAA-BC0D-4CD5-A1D5-683604DB49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929880"/>
              </p:ext>
            </p:extLst>
          </p:nvPr>
        </p:nvGraphicFramePr>
        <p:xfrm>
          <a:off x="1389293" y="2564858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59D2EEB2-6564-4E1B-8FEB-558769B0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17</a:t>
            </a:fld>
            <a:endParaRPr lang="en-US"/>
          </a:p>
        </p:txBody>
      </p:sp>
      <p:grpSp>
        <p:nvGrpSpPr>
          <p:cNvPr id="19" name="Group 2">
            <a:extLst>
              <a:ext uri="{FF2B5EF4-FFF2-40B4-BE49-F238E27FC236}">
                <a16:creationId xmlns:a16="http://schemas.microsoft.com/office/drawing/2014/main" id="{1AA8892E-892E-49B8-9F4F-07C2519A476C}"/>
              </a:ext>
            </a:extLst>
          </p:cNvPr>
          <p:cNvGrpSpPr>
            <a:grpSpLocks/>
          </p:cNvGrpSpPr>
          <p:nvPr/>
        </p:nvGrpSpPr>
        <p:grpSpPr bwMode="auto">
          <a:xfrm>
            <a:off x="1755648" y="941832"/>
            <a:ext cx="8967788" cy="1058862"/>
            <a:chOff x="45" y="778"/>
            <a:chExt cx="5649" cy="667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6EE53BAB-5482-4D26-9F7F-033DAB02FEB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399889AD-1397-4827-8254-A238B47DCB3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Define</a:t>
              </a:r>
            </a:p>
          </p:txBody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BE36E384-64A2-4DC8-8AE9-0FED5F530BB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">
              <a:extLst>
                <a:ext uri="{FF2B5EF4-FFF2-40B4-BE49-F238E27FC236}">
                  <a16:creationId xmlns:a16="http://schemas.microsoft.com/office/drawing/2014/main" id="{965D5F1A-2FCD-4DC8-9850-0B2DC0E7885B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Measure</a:t>
              </a: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63EA68C0-B32E-475F-A731-5C658469771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7034FB2-D67C-4DF3-84D0-95384249A2A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Analyze</a:t>
              </a: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C092DA19-EDD0-4A8B-BEFC-2CAB8E19419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3296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10">
              <a:extLst>
                <a:ext uri="{FF2B5EF4-FFF2-40B4-BE49-F238E27FC236}">
                  <a16:creationId xmlns:a16="http://schemas.microsoft.com/office/drawing/2014/main" id="{75D8DEA2-256C-4E5D-B386-B65403864B83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Improve</a:t>
              </a: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0BB7C9CC-859D-4967-9B37-7371AA0DF773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3AD78D86-BD28-4797-8651-8AF49727D56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schemeClr val="bg1"/>
                  </a:solidFill>
                </a:rPr>
                <a:t>Control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D41F15C-0F66-4C7E-9C22-509E5420032F}"/>
              </a:ext>
            </a:extLst>
          </p:cNvPr>
          <p:cNvSpPr txBox="1"/>
          <p:nvPr/>
        </p:nvSpPr>
        <p:spPr>
          <a:xfrm>
            <a:off x="8414554" y="2986136"/>
            <a:ext cx="31116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PDSA – Describe in Detail your PDSA.</a:t>
            </a:r>
          </a:p>
          <a:p>
            <a:endParaRPr lang="en-US" sz="2600" dirty="0">
              <a:solidFill>
                <a:srgbClr val="C00000"/>
              </a:solidFill>
            </a:endParaRPr>
          </a:p>
          <a:p>
            <a:r>
              <a:rPr lang="en-US" sz="2600" dirty="0">
                <a:solidFill>
                  <a:srgbClr val="C00000"/>
                </a:solidFill>
              </a:rPr>
              <a:t>Did you Adopt, Adapt or Abandon?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46DE200-DC06-412A-A086-88B13F8AC9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987" y="6091793"/>
            <a:ext cx="672193" cy="65806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FFB7ECB-FA2D-46E5-8E06-763FF791C71F}"/>
              </a:ext>
            </a:extLst>
          </p:cNvPr>
          <p:cNvSpPr txBox="1"/>
          <p:nvPr/>
        </p:nvSpPr>
        <p:spPr>
          <a:xfrm>
            <a:off x="1401325" y="6485735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1114886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6B4B96C-037E-4B4D-A65A-8C5BF040BC2D}"/>
              </a:ext>
            </a:extLst>
          </p:cNvPr>
          <p:cNvSpPr txBox="1"/>
          <p:nvPr/>
        </p:nvSpPr>
        <p:spPr>
          <a:xfrm>
            <a:off x="2830264" y="4774456"/>
            <a:ext cx="65660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Share challenges. What did the team do to address the challenges?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5EF076-A0B7-4380-9C5F-CB18F180C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6402" y="725029"/>
            <a:ext cx="2213807" cy="563524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F94B0A15-6C84-426C-82A6-D16EE8C6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2" name="Table 13">
            <a:extLst>
              <a:ext uri="{FF2B5EF4-FFF2-40B4-BE49-F238E27FC236}">
                <a16:creationId xmlns:a16="http://schemas.microsoft.com/office/drawing/2014/main" id="{C18B066B-9638-474A-844A-91B66F159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018722"/>
              </p:ext>
            </p:extLst>
          </p:nvPr>
        </p:nvGraphicFramePr>
        <p:xfrm>
          <a:off x="1817340" y="1610936"/>
          <a:ext cx="8591933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2862">
                  <a:extLst>
                    <a:ext uri="{9D8B030D-6E8A-4147-A177-3AD203B41FA5}">
                      <a16:colId xmlns:a16="http://schemas.microsoft.com/office/drawing/2014/main" val="756147770"/>
                    </a:ext>
                  </a:extLst>
                </a:gridCol>
                <a:gridCol w="4149071">
                  <a:extLst>
                    <a:ext uri="{9D8B030D-6E8A-4147-A177-3AD203B41FA5}">
                      <a16:colId xmlns:a16="http://schemas.microsoft.com/office/drawing/2014/main" val="899565093"/>
                    </a:ext>
                  </a:extLst>
                </a:gridCol>
              </a:tblGrid>
              <a:tr h="705588">
                <a:tc>
                  <a:txBody>
                    <a:bodyPr/>
                    <a:lstStyle/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How challenges were addressed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70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799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521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387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595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92432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762139F-6DD3-415F-9BF6-110DFE323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16" y="6011451"/>
            <a:ext cx="672193" cy="6580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473262-7A0F-4F16-B152-E3C1671E6461}"/>
              </a:ext>
            </a:extLst>
          </p:cNvPr>
          <p:cNvSpPr txBox="1"/>
          <p:nvPr/>
        </p:nvSpPr>
        <p:spPr>
          <a:xfrm>
            <a:off x="1465254" y="640539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21579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EC261B-1074-4619-A534-A82552AA6799}"/>
              </a:ext>
            </a:extLst>
          </p:cNvPr>
          <p:cNvSpPr txBox="1"/>
          <p:nvPr/>
        </p:nvSpPr>
        <p:spPr>
          <a:xfrm>
            <a:off x="1007948" y="1626325"/>
            <a:ext cx="99779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Share lessons learned.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FD1A888-FE13-454C-BFE5-7DB658D1A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1581" y="806122"/>
            <a:ext cx="3368838" cy="563524"/>
          </a:xfrm>
        </p:spPr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0E0689-0132-45AB-82EB-D20364F59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44A40F-3EDF-4B37-8CA4-88E8B97A8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43" y="6072566"/>
            <a:ext cx="672193" cy="6580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1E29806-043B-48F9-A238-35BFC2189992}"/>
              </a:ext>
            </a:extLst>
          </p:cNvPr>
          <p:cNvSpPr txBox="1"/>
          <p:nvPr/>
        </p:nvSpPr>
        <p:spPr>
          <a:xfrm>
            <a:off x="1439781" y="6466508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401753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4BA5FE5-D709-4038-A3AE-97E650F86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0EDFE4-F6AD-4241-BEE0-3A6D9BB9D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27" y="6032299"/>
            <a:ext cx="672193" cy="6580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A93099-E4C6-4D26-8BC5-565ECAA17884}"/>
              </a:ext>
            </a:extLst>
          </p:cNvPr>
          <p:cNvSpPr txBox="1"/>
          <p:nvPr/>
        </p:nvSpPr>
        <p:spPr>
          <a:xfrm>
            <a:off x="1656781" y="3105834"/>
            <a:ext cx="88784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dirty="0"/>
              <a:t>The presence of the Laboratory African Regional Collaboration (LARC) logo on slides</a:t>
            </a:r>
          </a:p>
          <a:p>
            <a:r>
              <a:rPr lang="en-US" sz="1800" dirty="0"/>
              <a:t>indicates that content (in whole or in part) originates with the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LARC Program</a:t>
            </a:r>
            <a:r>
              <a:rPr lang="en-US" sz="1800" dirty="0">
                <a:solidFill>
                  <a:schemeClr val="tx2"/>
                </a:solidFill>
              </a:rPr>
              <a:t> 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BFE2662-E133-4969-BF1D-50AB481F010F}"/>
              </a:ext>
            </a:extLst>
          </p:cNvPr>
          <p:cNvSpPr/>
          <p:nvPr/>
        </p:nvSpPr>
        <p:spPr>
          <a:xfrm rot="1960045">
            <a:off x="953037" y="4082603"/>
            <a:ext cx="1120462" cy="166137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70C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>
                    <a:lumMod val="7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55996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A61053B-AD00-44FB-8A5C-6048801E4610}"/>
              </a:ext>
            </a:extLst>
          </p:cNvPr>
          <p:cNvSpPr txBox="1"/>
          <p:nvPr/>
        </p:nvSpPr>
        <p:spPr>
          <a:xfrm>
            <a:off x="2086820" y="4717167"/>
            <a:ext cx="89611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Action Plan – Share your action plan, if you have any additional actions to complete.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F730D-BF9C-4950-85D3-F950AFF24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4223" y="879109"/>
            <a:ext cx="2165680" cy="563524"/>
          </a:xfrm>
        </p:spPr>
        <p:txBody>
          <a:bodyPr>
            <a:normAutofit fontScale="90000"/>
          </a:bodyPr>
          <a:lstStyle/>
          <a:p>
            <a:r>
              <a:rPr lang="en-US" dirty="0"/>
              <a:t>Action Plan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13B34546-F262-4A64-92B3-DE46F5EC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7895ED4F-8CE1-486F-965A-D847D895C3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625575"/>
              </p:ext>
            </p:extLst>
          </p:nvPr>
        </p:nvGraphicFramePr>
        <p:xfrm>
          <a:off x="950499" y="1490011"/>
          <a:ext cx="10682511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</a:rPr>
                        <a:t>Topics / Goals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</a:rPr>
                        <a:t>Action Item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</a:rPr>
                        <a:t>By Whom?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</a:rPr>
                        <a:t>By When?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8575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120015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"/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013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120015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120015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0942694"/>
                  </a:ext>
                </a:extLst>
              </a:tr>
              <a:tr h="296573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120015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259616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120015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144395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1200150" algn="l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1347203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88EC7D11-3458-4FBA-971E-5123D21F9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63" y="6035515"/>
            <a:ext cx="672193" cy="6580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5493E3D-FC66-4451-B54D-8C9E6F2BAAB7}"/>
              </a:ext>
            </a:extLst>
          </p:cNvPr>
          <p:cNvSpPr txBox="1"/>
          <p:nvPr/>
        </p:nvSpPr>
        <p:spPr>
          <a:xfrm>
            <a:off x="1369001" y="6429457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361510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C033642-8F61-47FA-8CE9-365A21ED4343}"/>
              </a:ext>
            </a:extLst>
          </p:cNvPr>
          <p:cNvSpPr txBox="1">
            <a:spLocks/>
          </p:cNvSpPr>
          <p:nvPr/>
        </p:nvSpPr>
        <p:spPr>
          <a:xfrm>
            <a:off x="838199" y="526224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822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/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34BDE3-58AC-4B8E-9B6B-B88360B5A278}"/>
              </a:ext>
            </a:extLst>
          </p:cNvPr>
          <p:cNvSpPr txBox="1">
            <a:spLocks/>
          </p:cNvSpPr>
          <p:nvPr/>
        </p:nvSpPr>
        <p:spPr>
          <a:xfrm>
            <a:off x="1069088" y="2040942"/>
            <a:ext cx="5638800" cy="3931794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</a:t>
            </a:r>
            <a:r>
              <a:rPr lang="en-US" altLang="en-US" sz="2800" dirty="0"/>
              <a:t>Identify Stakeholders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Team Formation 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Map the Process (Current)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 ID/ Prioritize Opportunities</a:t>
            </a:r>
          </a:p>
          <a:p>
            <a:pPr marL="177800" lvl="1" indent="-177800"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sz="2800" dirty="0"/>
              <a:t> Project Outline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Baseline Metrics - Data   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SzPct val="75000"/>
              <a:buNone/>
              <a:defRPr/>
            </a:pPr>
            <a:r>
              <a:rPr lang="en-US" altLang="en-US" sz="2800" dirty="0"/>
              <a:t>   Collection Tool/Plan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BB25765-D3CE-4B22-859D-12255F60E342}"/>
              </a:ext>
            </a:extLst>
          </p:cNvPr>
          <p:cNvSpPr txBox="1">
            <a:spLocks/>
          </p:cNvSpPr>
          <p:nvPr/>
        </p:nvSpPr>
        <p:spPr>
          <a:xfrm>
            <a:off x="6428097" y="2040942"/>
            <a:ext cx="5519448" cy="3931794"/>
          </a:xfrm>
          <a:prstGeom prst="rect">
            <a:avLst/>
          </a:prstGeom>
        </p:spPr>
        <p:txBody>
          <a:bodyPr>
            <a:normAutofit/>
          </a:bodyPr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3200" dirty="0"/>
              <a:t> </a:t>
            </a:r>
            <a:r>
              <a:rPr lang="en-US" altLang="en-US" sz="2800" dirty="0"/>
              <a:t>Action Plan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Elevator Speech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VOC Information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Root Cause Analysis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1 Rapid/Small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800" dirty="0"/>
              <a:t> Presentation 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endParaRPr lang="en-US" sz="3200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428847E4-9A9E-4425-A74C-E699974C0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461" y="957540"/>
            <a:ext cx="7234495" cy="954750"/>
          </a:xfrm>
          <a:prstGeom prst="homePlate">
            <a:avLst>
              <a:gd name="adj" fmla="val 164257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None/>
              <a:defRPr/>
            </a:pPr>
            <a:r>
              <a:rPr lang="en-US" altLang="en-US" sz="2800" i="1" dirty="0">
                <a:latin typeface="Arial"/>
                <a:cs typeface="Arial"/>
              </a:rPr>
              <a:t>Learning Session 1 Deliverables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i="1">
                <a:solidFill>
                  <a:schemeClr val="bg1"/>
                </a:solidFill>
                <a:latin typeface="Arial"/>
                <a:cs typeface="Arial"/>
              </a:rPr>
              <a:t>DEFINE</a:t>
            </a:r>
            <a:r>
              <a:rPr lang="en-US" altLang="en-US" sz="2800" i="1" dirty="0">
                <a:solidFill>
                  <a:schemeClr val="bg1"/>
                </a:solidFill>
                <a:latin typeface="Arial"/>
                <a:cs typeface="Arial"/>
              </a:rPr>
              <a:t>/ MEASURE/ ANALYZE</a:t>
            </a:r>
          </a:p>
        </p:txBody>
      </p:sp>
      <p:sp>
        <p:nvSpPr>
          <p:cNvPr id="8" name="Vertical Scroll 6">
            <a:extLst>
              <a:ext uri="{FF2B5EF4-FFF2-40B4-BE49-F238E27FC236}">
                <a16:creationId xmlns:a16="http://schemas.microsoft.com/office/drawing/2014/main" id="{D0F78036-3D2C-4718-9BF9-09EF3B836353}"/>
              </a:ext>
            </a:extLst>
          </p:cNvPr>
          <p:cNvSpPr/>
          <p:nvPr/>
        </p:nvSpPr>
        <p:spPr>
          <a:xfrm>
            <a:off x="10747601" y="837438"/>
            <a:ext cx="1033272" cy="1143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E7A3ED-FD7E-4CDE-B850-9C4F9F81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610FED-02E6-4A78-AFB3-A4CF58315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53" y="6106003"/>
            <a:ext cx="672193" cy="6580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7B22542-C621-4416-8819-3C6384A3BFB6}"/>
              </a:ext>
            </a:extLst>
          </p:cNvPr>
          <p:cNvSpPr txBox="1"/>
          <p:nvPr/>
        </p:nvSpPr>
        <p:spPr>
          <a:xfrm>
            <a:off x="1441191" y="6499945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3362849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D72BD-9822-460B-B258-DAAA34FD81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5386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658D0EC2-8154-4B30-A5F0-24B6F78A1727}"/>
              </a:ext>
            </a:extLst>
          </p:cNvPr>
          <p:cNvSpPr txBox="1">
            <a:spLocks/>
          </p:cNvSpPr>
          <p:nvPr/>
        </p:nvSpPr>
        <p:spPr>
          <a:xfrm>
            <a:off x="2873760" y="2576153"/>
            <a:ext cx="6444479" cy="85284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C00000"/>
                </a:solidFill>
              </a:rPr>
              <a:t>Focus of improvement project: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C00000"/>
                </a:solidFill>
              </a:rPr>
              <a:t>TB/ HIV diagnostic cascade step/gap </a:t>
            </a:r>
            <a:br>
              <a:rPr lang="en-US" altLang="en-US" sz="2800" dirty="0">
                <a:solidFill>
                  <a:schemeClr val="accent3"/>
                </a:solidFill>
              </a:rPr>
            </a:br>
            <a:endParaRPr lang="en-US" altLang="en-US" sz="31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F942DE-B136-4126-A148-8D99D63ED534}"/>
              </a:ext>
            </a:extLst>
          </p:cNvPr>
          <p:cNvSpPr txBox="1"/>
          <p:nvPr/>
        </p:nvSpPr>
        <p:spPr>
          <a:xfrm>
            <a:off x="4659471" y="4441113"/>
            <a:ext cx="2765181" cy="13480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Facility Name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Speaker Name, Title,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Date  </a:t>
            </a:r>
          </a:p>
          <a:p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BC5E69-BF47-4270-9316-89BB03E61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0969" y="787064"/>
            <a:ext cx="2310059" cy="563524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4BA5FE5-D709-4038-A3AE-97E650F86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0EDFE4-F6AD-4241-BEE0-3A6D9BB9D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10" y="6047547"/>
            <a:ext cx="672193" cy="6580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4B56E9-16B8-4F10-A592-51C0F92FB940}"/>
              </a:ext>
            </a:extLst>
          </p:cNvPr>
          <p:cNvSpPr txBox="1"/>
          <p:nvPr/>
        </p:nvSpPr>
        <p:spPr>
          <a:xfrm>
            <a:off x="1496148" y="6441489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321837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04323-834F-4925-BFFB-78A6CA4B2087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10515600" cy="3726090"/>
          </a:xfrm>
          <a:prstGeom prst="rect">
            <a:avLst/>
          </a:prstGeom>
        </p:spPr>
        <p:txBody>
          <a:bodyPr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rgbClr val="C00000"/>
                </a:solidFill>
              </a:rPr>
              <a:t>List the members of the team &amp; team member roles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Include photo of CLICQ! team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964327-49D1-44DB-8D5C-6D3B1436A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0496" y="778299"/>
            <a:ext cx="2671007" cy="563524"/>
          </a:xfrm>
        </p:spPr>
        <p:txBody>
          <a:bodyPr/>
          <a:lstStyle/>
          <a:p>
            <a:r>
              <a:rPr lang="en-US" dirty="0"/>
              <a:t>Project Team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5B99FFD1-2E63-463C-B5B1-DC0EE50F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163E04-6025-4409-9C1A-0B40562E8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54" y="6071611"/>
            <a:ext cx="672193" cy="6580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E159253-DA20-4112-8174-26E2DE4ABA82}"/>
              </a:ext>
            </a:extLst>
          </p:cNvPr>
          <p:cNvSpPr txBox="1"/>
          <p:nvPr/>
        </p:nvSpPr>
        <p:spPr>
          <a:xfrm>
            <a:off x="1441192" y="646555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182782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52E346-4717-4B27-98AC-2F3A2557B7F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4431384" cy="2595546"/>
          </a:xfrm>
          <a:prstGeom prst="rect">
            <a:avLst/>
          </a:prstGeom>
        </p:spPr>
        <p:txBody>
          <a:bodyPr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rgbClr val="C00000"/>
                </a:solidFill>
              </a:rPr>
              <a:t>If possible: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00000"/>
                </a:solidFill>
              </a:rPr>
              <a:t>  Photo of facility and staff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279FC92-1075-4FF1-A610-5DA3F49CF8C4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rgbClr val="C00000"/>
                </a:solidFill>
              </a:rPr>
              <a:t>Brief description of the facility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00000"/>
                </a:solidFill>
              </a:rPr>
              <a:t>  - # of ART patients on TPT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00000"/>
                </a:solidFill>
              </a:rPr>
              <a:t>  - # of TB patients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00000"/>
                </a:solidFill>
              </a:rPr>
              <a:t>  - # of TB diagnostic tests 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00000"/>
                </a:solidFill>
              </a:rPr>
              <a:t>    performed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C00000"/>
                </a:solidFill>
              </a:rPr>
              <a:t>  - Any other useful statistics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63ECE-FB5E-462C-A815-548EB80ED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9691" y="818154"/>
            <a:ext cx="6485017" cy="563524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Facility Information / Background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F3AA9623-AA57-416D-990D-8EE5CF46F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09C4FE-02F5-43DD-873D-9E12DBB92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85" y="6023483"/>
            <a:ext cx="672193" cy="6580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40B641-CFC0-4688-87D8-1C33E7443C31}"/>
              </a:ext>
            </a:extLst>
          </p:cNvPr>
          <p:cNvSpPr txBox="1"/>
          <p:nvPr/>
        </p:nvSpPr>
        <p:spPr>
          <a:xfrm>
            <a:off x="1455823" y="6417425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26433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9C268AE-EA92-4124-88A8-AD98D406584A}"/>
              </a:ext>
            </a:extLst>
          </p:cNvPr>
          <p:cNvSpPr txBox="1">
            <a:spLocks/>
          </p:cNvSpPr>
          <p:nvPr/>
        </p:nvSpPr>
        <p:spPr>
          <a:xfrm>
            <a:off x="930668" y="1625600"/>
            <a:ext cx="10515600" cy="4243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rgbClr val="C00000"/>
                </a:solidFill>
              </a:rPr>
              <a:t>Details of clients/ customers associated with the project.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C549F-ACAF-44A5-B7A4-E6109DE11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2586" y="783325"/>
            <a:ext cx="4126828" cy="563524"/>
          </a:xfrm>
        </p:spPr>
        <p:txBody>
          <a:bodyPr>
            <a:noAutofit/>
          </a:bodyPr>
          <a:lstStyle/>
          <a:p>
            <a:r>
              <a:rPr lang="en-US" dirty="0"/>
              <a:t>Stakeholder Analysis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F2A9088-0560-4311-AF85-EDDB77EE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1E7121-226C-4181-B225-70E2A0BDC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25" y="6032299"/>
            <a:ext cx="672193" cy="6580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A97D58D-C050-48E5-B122-FE7871CB5907}"/>
              </a:ext>
            </a:extLst>
          </p:cNvPr>
          <p:cNvSpPr txBox="1"/>
          <p:nvPr/>
        </p:nvSpPr>
        <p:spPr>
          <a:xfrm>
            <a:off x="1465263" y="642624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195391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7372057-D2B5-43AD-A35D-2775B3AF7BD9}"/>
              </a:ext>
            </a:extLst>
          </p:cNvPr>
          <p:cNvSpPr/>
          <p:nvPr/>
        </p:nvSpPr>
        <p:spPr>
          <a:xfrm>
            <a:off x="1335984" y="1089898"/>
            <a:ext cx="981021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7475" algn="l"/>
              </a:tabLst>
            </a:pPr>
            <a:r>
              <a:rPr lang="en-US" dirty="0">
                <a:solidFill>
                  <a:schemeClr val="bg1"/>
                </a:solidFill>
                <a:ea typeface="Times New Roman" charset="0"/>
              </a:rPr>
              <a:t> </a:t>
            </a:r>
          </a:p>
          <a:p>
            <a:r>
              <a:rPr lang="en-US" sz="2000" dirty="0">
                <a:ea typeface="Times New Roman" charset="0"/>
              </a:rPr>
              <a:t>This project is about _________________________________________</a:t>
            </a:r>
          </a:p>
          <a:p>
            <a:r>
              <a:rPr lang="en-US" sz="2000" dirty="0">
                <a:ea typeface="Times New Roman" charset="0"/>
              </a:rPr>
              <a:t>As a result of these efforts, </a:t>
            </a:r>
            <a:r>
              <a:rPr lang="en-US" sz="2000" dirty="0">
                <a:solidFill>
                  <a:schemeClr val="accent2"/>
                </a:solidFill>
                <a:ea typeface="Times New Roman" charset="0"/>
              </a:rPr>
              <a:t>(What will your project actually accomplish?)</a:t>
            </a:r>
          </a:p>
          <a:p>
            <a:r>
              <a:rPr lang="en-US" sz="2000" dirty="0">
                <a:solidFill>
                  <a:schemeClr val="bg1"/>
                </a:solidFill>
                <a:ea typeface="Times New Roman" charset="0"/>
              </a:rPr>
              <a:t> </a:t>
            </a:r>
          </a:p>
          <a:p>
            <a:r>
              <a:rPr lang="en-US" sz="2000" dirty="0">
                <a:ea typeface="Times New Roman" charset="0"/>
              </a:rPr>
              <a:t>It’s important because we are concerned about</a:t>
            </a:r>
            <a:r>
              <a:rPr lang="en-US" sz="2000" dirty="0">
                <a:solidFill>
                  <a:schemeClr val="bg1"/>
                </a:solidFill>
                <a:ea typeface="Times New Roman" charset="0"/>
              </a:rPr>
              <a:t>: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dirty="0">
                <a:solidFill>
                  <a:schemeClr val="accent2"/>
                </a:solidFill>
                <a:ea typeface="Times New Roman" charset="0"/>
              </a:rPr>
              <a:t>___(Big Picture Here)_________________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dirty="0">
                <a:ea typeface="Times New Roman" charset="0"/>
              </a:rPr>
              <a:t>____________________ </a:t>
            </a:r>
          </a:p>
          <a:p>
            <a:pPr marL="171450"/>
            <a:r>
              <a:rPr lang="en-US" sz="2000" dirty="0">
                <a:ea typeface="Times New Roman" charset="0"/>
              </a:rPr>
              <a:t>  </a:t>
            </a:r>
          </a:p>
          <a:p>
            <a:r>
              <a:rPr lang="en-US" sz="2000" dirty="0">
                <a:ea typeface="Times New Roman" charset="0"/>
              </a:rPr>
              <a:t>Success will be measured by showing improvement in: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dirty="0">
                <a:ea typeface="Times New Roman" charset="0"/>
              </a:rPr>
              <a:t>____________________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dirty="0">
                <a:ea typeface="Times New Roman" charset="0"/>
              </a:rPr>
              <a:t>____________________</a:t>
            </a:r>
          </a:p>
          <a:p>
            <a:pPr marL="342900"/>
            <a:r>
              <a:rPr lang="en-US" sz="2000" dirty="0">
                <a:ea typeface="Times New Roman" charset="0"/>
              </a:rPr>
              <a:t> </a:t>
            </a:r>
          </a:p>
          <a:p>
            <a:r>
              <a:rPr lang="en-US" sz="2000" dirty="0">
                <a:ea typeface="Times New Roman" charset="0"/>
              </a:rPr>
              <a:t>What we need from you –</a:t>
            </a:r>
          </a:p>
          <a:p>
            <a:r>
              <a:rPr lang="en-US" sz="2000" dirty="0">
                <a:solidFill>
                  <a:schemeClr val="accent2"/>
                </a:solidFill>
                <a:ea typeface="Times New Roman" charset="0"/>
              </a:rPr>
              <a:t>___(Describe to whom you are presenting the “ask”. What do you need from this person? Or organization?)___________________________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189995-0629-44C4-A301-78CFD665E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2427" y="768947"/>
            <a:ext cx="3344775" cy="563524"/>
          </a:xfrm>
        </p:spPr>
        <p:txBody>
          <a:bodyPr/>
          <a:lstStyle/>
          <a:p>
            <a:r>
              <a:rPr lang="en-US" dirty="0"/>
              <a:t>Elevator Speech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C7853A6C-A21E-451D-AAD1-169ACDA8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3112C3-91C9-495A-9369-39B109E11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91" y="6034004"/>
            <a:ext cx="672193" cy="6580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D54C4A-FBF5-4F87-95A5-F1B2C3DDB453}"/>
              </a:ext>
            </a:extLst>
          </p:cNvPr>
          <p:cNvSpPr txBox="1"/>
          <p:nvPr/>
        </p:nvSpPr>
        <p:spPr>
          <a:xfrm>
            <a:off x="1417129" y="6427946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240969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7B4F35-7DAD-4EC2-8BF6-78D953E63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48040"/>
              </p:ext>
            </p:extLst>
          </p:nvPr>
        </p:nvGraphicFramePr>
        <p:xfrm>
          <a:off x="1567542" y="2222246"/>
          <a:ext cx="9372696" cy="3589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2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2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7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Process Step</a:t>
                      </a:r>
                      <a:endParaRPr lang="en-US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What Happens &amp; where?</a:t>
                      </a:r>
                      <a:endParaRPr lang="en-US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Who is responsible?</a:t>
                      </a:r>
                      <a:endParaRPr lang="en-US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Duration</a:t>
                      </a:r>
                      <a:endParaRPr lang="en-US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Documents needed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Opportunity for Improvement</a:t>
                      </a:r>
                      <a:endParaRPr lang="en-US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603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603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603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1AF1986-8C90-4A7B-BB4A-288920D291CD}"/>
              </a:ext>
            </a:extLst>
          </p:cNvPr>
          <p:cNvSpPr txBox="1">
            <a:spLocks/>
          </p:cNvSpPr>
          <p:nvPr/>
        </p:nvSpPr>
        <p:spPr>
          <a:xfrm>
            <a:off x="1409651" y="1258463"/>
            <a:ext cx="9688478" cy="895318"/>
          </a:xfrm>
          <a:prstGeom prst="rect">
            <a:avLst/>
          </a:prstGeom>
        </p:spPr>
        <p:txBody>
          <a:bodyPr lIns="91440" tIns="45720" rIns="91440" bIns="45720" anchor="t">
            <a:normAutofit fontScale="97500"/>
          </a:bodyPr>
          <a:lstStyle>
            <a:lvl1pPr algn="l" defTabSz="822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dirty="0">
                <a:solidFill>
                  <a:srgbClr val="C00000"/>
                </a:solidFill>
              </a:rPr>
              <a:t>(Show your process table. Provide sufficient detail of the entire process. Highlight the area(s) for improvement.)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0B574A-69B8-41A2-AB54-2117659CB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5069" y="802809"/>
            <a:ext cx="3221861" cy="563524"/>
          </a:xfrm>
        </p:spPr>
        <p:txBody>
          <a:bodyPr/>
          <a:lstStyle/>
          <a:p>
            <a:r>
              <a:rPr lang="en-US" dirty="0"/>
              <a:t>Process Mapping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69E71701-F99D-43D6-8BA4-47E10038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5D88B1-D503-408F-A6D5-E77ED000A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83" y="6044331"/>
            <a:ext cx="672193" cy="6580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B0D344-057B-4346-BD97-62B05D0C4A55}"/>
              </a:ext>
            </a:extLst>
          </p:cNvPr>
          <p:cNvSpPr txBox="1"/>
          <p:nvPr/>
        </p:nvSpPr>
        <p:spPr>
          <a:xfrm>
            <a:off x="1489321" y="6438273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351551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880B914-1F25-46CA-8048-C71C5DBF72E4}"/>
              </a:ext>
            </a:extLst>
          </p:cNvPr>
          <p:cNvGrpSpPr/>
          <p:nvPr/>
        </p:nvGrpSpPr>
        <p:grpSpPr>
          <a:xfrm>
            <a:off x="1755775" y="942489"/>
            <a:ext cx="8967788" cy="1058862"/>
            <a:chOff x="1700212" y="412636"/>
            <a:chExt cx="8967788" cy="105886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EFF31EB9-6BCF-4AF1-BF1F-D5271327E23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56997" y="412636"/>
              <a:ext cx="1735138" cy="1058862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">
              <a:extLst>
                <a:ext uri="{FF2B5EF4-FFF2-40B4-BE49-F238E27FC236}">
                  <a16:creationId xmlns:a16="http://schemas.microsoft.com/office/drawing/2014/main" id="{62D6FBD5-6A7E-46EE-B79B-68FD1C8408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0212" y="412636"/>
              <a:ext cx="8967788" cy="1058862"/>
              <a:chOff x="45" y="778"/>
              <a:chExt cx="5649" cy="667"/>
            </a:xfrm>
          </p:grpSpPr>
          <p:sp>
            <p:nvSpPr>
              <p:cNvPr id="6" name="Freeform 3">
                <a:extLst>
                  <a:ext uri="{FF2B5EF4-FFF2-40B4-BE49-F238E27FC236}">
                    <a16:creationId xmlns:a16="http://schemas.microsoft.com/office/drawing/2014/main" id="{CA9D59FF-2338-45FA-9123-9C98DCCA443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45" y="778"/>
                <a:ext cx="1093" cy="667"/>
              </a:xfrm>
              <a:custGeom>
                <a:avLst/>
                <a:gdLst>
                  <a:gd name="T0" fmla="*/ 959 w 1093"/>
                  <a:gd name="T1" fmla="*/ 0 h 667"/>
                  <a:gd name="T2" fmla="*/ 0 w 1093"/>
                  <a:gd name="T3" fmla="*/ 0 h 667"/>
                  <a:gd name="T4" fmla="*/ 133 w 1093"/>
                  <a:gd name="T5" fmla="*/ 333 h 667"/>
                  <a:gd name="T6" fmla="*/ 0 w 1093"/>
                  <a:gd name="T7" fmla="*/ 666 h 667"/>
                  <a:gd name="T8" fmla="*/ 959 w 1093"/>
                  <a:gd name="T9" fmla="*/ 666 h 667"/>
                  <a:gd name="T10" fmla="*/ 1092 w 1093"/>
                  <a:gd name="T11" fmla="*/ 333 h 667"/>
                  <a:gd name="T12" fmla="*/ 959 w 1093"/>
                  <a:gd name="T13" fmla="*/ 0 h 6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93"/>
                  <a:gd name="T22" fmla="*/ 0 h 667"/>
                  <a:gd name="T23" fmla="*/ 1093 w 1093"/>
                  <a:gd name="T24" fmla="*/ 667 h 66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93" h="667">
                    <a:moveTo>
                      <a:pt x="959" y="0"/>
                    </a:moveTo>
                    <a:lnTo>
                      <a:pt x="0" y="0"/>
                    </a:lnTo>
                    <a:lnTo>
                      <a:pt x="133" y="333"/>
                    </a:lnTo>
                    <a:lnTo>
                      <a:pt x="0" y="666"/>
                    </a:lnTo>
                    <a:lnTo>
                      <a:pt x="959" y="666"/>
                    </a:lnTo>
                    <a:lnTo>
                      <a:pt x="1092" y="333"/>
                    </a:lnTo>
                    <a:lnTo>
                      <a:pt x="959" y="0"/>
                    </a:lnTo>
                  </a:path>
                </a:pathLst>
              </a:custGeom>
              <a:solidFill>
                <a:srgbClr val="003296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Rectangle 4">
                <a:extLst>
                  <a:ext uri="{FF2B5EF4-FFF2-40B4-BE49-F238E27FC236}">
                    <a16:creationId xmlns:a16="http://schemas.microsoft.com/office/drawing/2014/main" id="{508B4E63-E862-4CEE-A703-7A56A0FD6720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361" y="1013"/>
                <a:ext cx="4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2000" b="1" dirty="0">
                    <a:solidFill>
                      <a:schemeClr val="bg1"/>
                    </a:solidFill>
                  </a:rPr>
                  <a:t>Define</a:t>
                </a:r>
              </a:p>
            </p:txBody>
          </p:sp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55B899BB-9195-494A-88A3-0963934885BF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1473" y="1032"/>
                <a:ext cx="64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2000" b="1" dirty="0">
                    <a:solidFill>
                      <a:schemeClr val="bg1"/>
                    </a:solidFill>
                  </a:rPr>
                  <a:t>Measure</a:t>
                </a: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FF7CB168-938F-4CC1-8C95-CA9F742AA1D5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2358" y="778"/>
                <a:ext cx="1093" cy="667"/>
              </a:xfrm>
              <a:custGeom>
                <a:avLst/>
                <a:gdLst>
                  <a:gd name="T0" fmla="*/ 959 w 1093"/>
                  <a:gd name="T1" fmla="*/ 0 h 667"/>
                  <a:gd name="T2" fmla="*/ 0 w 1093"/>
                  <a:gd name="T3" fmla="*/ 0 h 667"/>
                  <a:gd name="T4" fmla="*/ 133 w 1093"/>
                  <a:gd name="T5" fmla="*/ 333 h 667"/>
                  <a:gd name="T6" fmla="*/ 0 w 1093"/>
                  <a:gd name="T7" fmla="*/ 666 h 667"/>
                  <a:gd name="T8" fmla="*/ 959 w 1093"/>
                  <a:gd name="T9" fmla="*/ 666 h 667"/>
                  <a:gd name="T10" fmla="*/ 1092 w 1093"/>
                  <a:gd name="T11" fmla="*/ 333 h 667"/>
                  <a:gd name="T12" fmla="*/ 959 w 1093"/>
                  <a:gd name="T13" fmla="*/ 0 h 6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93"/>
                  <a:gd name="T22" fmla="*/ 0 h 667"/>
                  <a:gd name="T23" fmla="*/ 1093 w 1093"/>
                  <a:gd name="T24" fmla="*/ 667 h 66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93" h="667">
                    <a:moveTo>
                      <a:pt x="959" y="0"/>
                    </a:moveTo>
                    <a:lnTo>
                      <a:pt x="0" y="0"/>
                    </a:lnTo>
                    <a:lnTo>
                      <a:pt x="133" y="333"/>
                    </a:lnTo>
                    <a:lnTo>
                      <a:pt x="0" y="666"/>
                    </a:lnTo>
                    <a:lnTo>
                      <a:pt x="959" y="666"/>
                    </a:lnTo>
                    <a:lnTo>
                      <a:pt x="1092" y="333"/>
                    </a:lnTo>
                    <a:lnTo>
                      <a:pt x="959" y="0"/>
                    </a:lnTo>
                  </a:path>
                </a:pathLst>
              </a:custGeom>
              <a:solidFill>
                <a:srgbClr val="4E94FF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70CAE5B-5E37-4653-91E3-CCDF0EF3E27C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2655" y="1032"/>
                <a:ext cx="60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2000" b="1" dirty="0">
                    <a:solidFill>
                      <a:schemeClr val="bg1"/>
                    </a:solidFill>
                  </a:rPr>
                  <a:t>Analyze</a:t>
                </a:r>
              </a:p>
            </p:txBody>
          </p:sp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id="{36F7E473-F69D-41E7-8F93-60F1CEECD169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498" y="778"/>
                <a:ext cx="1093" cy="667"/>
              </a:xfrm>
              <a:custGeom>
                <a:avLst/>
                <a:gdLst>
                  <a:gd name="T0" fmla="*/ 959 w 1093"/>
                  <a:gd name="T1" fmla="*/ 0 h 667"/>
                  <a:gd name="T2" fmla="*/ 0 w 1093"/>
                  <a:gd name="T3" fmla="*/ 0 h 667"/>
                  <a:gd name="T4" fmla="*/ 133 w 1093"/>
                  <a:gd name="T5" fmla="*/ 333 h 667"/>
                  <a:gd name="T6" fmla="*/ 0 w 1093"/>
                  <a:gd name="T7" fmla="*/ 666 h 667"/>
                  <a:gd name="T8" fmla="*/ 959 w 1093"/>
                  <a:gd name="T9" fmla="*/ 666 h 667"/>
                  <a:gd name="T10" fmla="*/ 1092 w 1093"/>
                  <a:gd name="T11" fmla="*/ 333 h 667"/>
                  <a:gd name="T12" fmla="*/ 959 w 1093"/>
                  <a:gd name="T13" fmla="*/ 0 h 6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93"/>
                  <a:gd name="T22" fmla="*/ 0 h 667"/>
                  <a:gd name="T23" fmla="*/ 1093 w 1093"/>
                  <a:gd name="T24" fmla="*/ 667 h 66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93" h="667">
                    <a:moveTo>
                      <a:pt x="959" y="0"/>
                    </a:moveTo>
                    <a:lnTo>
                      <a:pt x="0" y="0"/>
                    </a:lnTo>
                    <a:lnTo>
                      <a:pt x="133" y="333"/>
                    </a:lnTo>
                    <a:lnTo>
                      <a:pt x="0" y="666"/>
                    </a:lnTo>
                    <a:lnTo>
                      <a:pt x="959" y="666"/>
                    </a:lnTo>
                    <a:lnTo>
                      <a:pt x="1092" y="333"/>
                    </a:lnTo>
                    <a:lnTo>
                      <a:pt x="959" y="0"/>
                    </a:lnTo>
                  </a:path>
                </a:pathLst>
              </a:custGeom>
              <a:solidFill>
                <a:srgbClr val="4E94FF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B3118A59-37A0-4E9B-B61D-CA5FB7F82491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3795" y="1032"/>
                <a:ext cx="62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2000" b="1" dirty="0">
                    <a:solidFill>
                      <a:schemeClr val="bg1"/>
                    </a:solidFill>
                  </a:rPr>
                  <a:t>Improve</a:t>
                </a: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78BAC342-4A28-4FE7-913D-AECD58C09F86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4601" y="778"/>
                <a:ext cx="1093" cy="667"/>
              </a:xfrm>
              <a:custGeom>
                <a:avLst/>
                <a:gdLst>
                  <a:gd name="T0" fmla="*/ 959 w 1093"/>
                  <a:gd name="T1" fmla="*/ 0 h 667"/>
                  <a:gd name="T2" fmla="*/ 0 w 1093"/>
                  <a:gd name="T3" fmla="*/ 0 h 667"/>
                  <a:gd name="T4" fmla="*/ 133 w 1093"/>
                  <a:gd name="T5" fmla="*/ 333 h 667"/>
                  <a:gd name="T6" fmla="*/ 0 w 1093"/>
                  <a:gd name="T7" fmla="*/ 666 h 667"/>
                  <a:gd name="T8" fmla="*/ 959 w 1093"/>
                  <a:gd name="T9" fmla="*/ 666 h 667"/>
                  <a:gd name="T10" fmla="*/ 1092 w 1093"/>
                  <a:gd name="T11" fmla="*/ 333 h 667"/>
                  <a:gd name="T12" fmla="*/ 959 w 1093"/>
                  <a:gd name="T13" fmla="*/ 0 h 6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93"/>
                  <a:gd name="T22" fmla="*/ 0 h 667"/>
                  <a:gd name="T23" fmla="*/ 1093 w 1093"/>
                  <a:gd name="T24" fmla="*/ 667 h 66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93" h="667">
                    <a:moveTo>
                      <a:pt x="959" y="0"/>
                    </a:moveTo>
                    <a:lnTo>
                      <a:pt x="0" y="0"/>
                    </a:lnTo>
                    <a:lnTo>
                      <a:pt x="133" y="333"/>
                    </a:lnTo>
                    <a:lnTo>
                      <a:pt x="0" y="666"/>
                    </a:lnTo>
                    <a:lnTo>
                      <a:pt x="959" y="666"/>
                    </a:lnTo>
                    <a:lnTo>
                      <a:pt x="1092" y="333"/>
                    </a:lnTo>
                    <a:lnTo>
                      <a:pt x="959" y="0"/>
                    </a:lnTo>
                  </a:path>
                </a:pathLst>
              </a:custGeom>
              <a:solidFill>
                <a:srgbClr val="4E94FF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D78A722E-B5B0-43F6-A203-2FCE9A0887FB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4917" y="1032"/>
                <a:ext cx="56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2000" b="1" dirty="0">
                    <a:solidFill>
                      <a:schemeClr val="bg1"/>
                    </a:solidFill>
                  </a:rPr>
                  <a:t>Control</a:t>
                </a:r>
              </a:p>
            </p:txBody>
          </p:sp>
        </p:grpSp>
      </p:grp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F5CEBE18-0A1F-4297-9A16-F8B59C45873F}"/>
              </a:ext>
            </a:extLst>
          </p:cNvPr>
          <p:cNvSpPr txBox="1">
            <a:spLocks/>
          </p:cNvSpPr>
          <p:nvPr/>
        </p:nvSpPr>
        <p:spPr>
          <a:xfrm>
            <a:off x="749530" y="2563548"/>
            <a:ext cx="9972915" cy="1956046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/>
              <a:t>Gap (Problem Statement):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Share your problem – (15 words or less, if possible)</a:t>
            </a:r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5A24005-2F86-4C85-9A0D-ADEA5A7FB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9</a:t>
            </a:fld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4E7E2F9-0607-4AD4-844D-EBD32589E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19" y="6035515"/>
            <a:ext cx="672193" cy="65806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BAE1641-62DA-4D17-ADED-6A2D3C54B82F}"/>
              </a:ext>
            </a:extLst>
          </p:cNvPr>
          <p:cNvSpPr txBox="1"/>
          <p:nvPr/>
        </p:nvSpPr>
        <p:spPr>
          <a:xfrm>
            <a:off x="1465257" y="6429457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LARC Participant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107978114"/>
      </p:ext>
    </p:extLst>
  </p:cSld>
  <p:clrMapOvr>
    <a:masterClrMapping/>
  </p:clrMapOvr>
</p:sld>
</file>

<file path=ppt/theme/theme1.xml><?xml version="1.0" encoding="utf-8"?>
<a:theme xmlns:a="http://schemas.openxmlformats.org/drawingml/2006/main" name="CLICQ! Theme-BLUE-v2-rev">
  <a:themeElements>
    <a:clrScheme name="CLSI 2016">
      <a:dk1>
        <a:srgbClr val="000000"/>
      </a:dk1>
      <a:lt1>
        <a:sysClr val="window" lastClr="FFFFFF"/>
      </a:lt1>
      <a:dk2>
        <a:srgbClr val="004DA0"/>
      </a:dk2>
      <a:lt2>
        <a:srgbClr val="5F6062"/>
      </a:lt2>
      <a:accent1>
        <a:srgbClr val="009DDC"/>
      </a:accent1>
      <a:accent2>
        <a:srgbClr val="F58025"/>
      </a:accent2>
      <a:accent3>
        <a:srgbClr val="3FAE49"/>
      </a:accent3>
      <a:accent4>
        <a:srgbClr val="7A4199"/>
      </a:accent4>
      <a:accent5>
        <a:srgbClr val="B42ED3"/>
      </a:accent5>
      <a:accent6>
        <a:srgbClr val="80A1B6"/>
      </a:accent6>
      <a:hlink>
        <a:srgbClr val="FFFFFF"/>
      </a:hlink>
      <a:folHlink>
        <a:srgbClr val="FFFFFF"/>
      </a:folHlink>
    </a:clrScheme>
    <a:fontScheme name="CLSI 201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FF00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LICQ! Theme-BLUE-v2-rev" id="{18E0F25F-2C73-43D3-B831-1A204B32B847}" vid="{E7FBC6FC-839B-43A7-87D0-41DFFC8982ED}"/>
    </a:ext>
  </a:extLst>
</a:theme>
</file>

<file path=ppt/theme/theme2.xml><?xml version="1.0" encoding="utf-8"?>
<a:theme xmlns:a="http://schemas.openxmlformats.org/drawingml/2006/main" name="CLICQ! Theme-BLUE">
  <a:themeElements>
    <a:clrScheme name="CLSI 2016">
      <a:dk1>
        <a:srgbClr val="000000"/>
      </a:dk1>
      <a:lt1>
        <a:sysClr val="window" lastClr="FFFFFF"/>
      </a:lt1>
      <a:dk2>
        <a:srgbClr val="004DA0"/>
      </a:dk2>
      <a:lt2>
        <a:srgbClr val="5F6062"/>
      </a:lt2>
      <a:accent1>
        <a:srgbClr val="009DDC"/>
      </a:accent1>
      <a:accent2>
        <a:srgbClr val="F58025"/>
      </a:accent2>
      <a:accent3>
        <a:srgbClr val="3FAE49"/>
      </a:accent3>
      <a:accent4>
        <a:srgbClr val="7A4199"/>
      </a:accent4>
      <a:accent5>
        <a:srgbClr val="B42ED3"/>
      </a:accent5>
      <a:accent6>
        <a:srgbClr val="80A1B6"/>
      </a:accent6>
      <a:hlink>
        <a:srgbClr val="FFFFFF"/>
      </a:hlink>
      <a:folHlink>
        <a:srgbClr val="FFFFFF"/>
      </a:folHlink>
    </a:clrScheme>
    <a:fontScheme name="CLSI 201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FF00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LICQ! Theme-BLUE" id="{1B46FE36-B116-4D27-A33C-BE7CFC810C11}" vid="{6F12409C-2A85-4602-8E1F-2ED8A261320B}"/>
    </a:ext>
  </a:extLst>
</a:theme>
</file>

<file path=ppt/theme/theme3.xml><?xml version="1.0" encoding="utf-8"?>
<a:theme xmlns:a="http://schemas.openxmlformats.org/drawingml/2006/main" name="1_CLICQ! Theme-BLUE-v2-rev">
  <a:themeElements>
    <a:clrScheme name="CLSI 2016">
      <a:dk1>
        <a:srgbClr val="000000"/>
      </a:dk1>
      <a:lt1>
        <a:sysClr val="window" lastClr="FFFFFF"/>
      </a:lt1>
      <a:dk2>
        <a:srgbClr val="004DA0"/>
      </a:dk2>
      <a:lt2>
        <a:srgbClr val="5F6062"/>
      </a:lt2>
      <a:accent1>
        <a:srgbClr val="009DDC"/>
      </a:accent1>
      <a:accent2>
        <a:srgbClr val="F58025"/>
      </a:accent2>
      <a:accent3>
        <a:srgbClr val="3FAE49"/>
      </a:accent3>
      <a:accent4>
        <a:srgbClr val="7A4199"/>
      </a:accent4>
      <a:accent5>
        <a:srgbClr val="B42ED3"/>
      </a:accent5>
      <a:accent6>
        <a:srgbClr val="80A1B6"/>
      </a:accent6>
      <a:hlink>
        <a:srgbClr val="FFFFFF"/>
      </a:hlink>
      <a:folHlink>
        <a:srgbClr val="FFFFFF"/>
      </a:folHlink>
    </a:clrScheme>
    <a:fontScheme name="CLSI 201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FF00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LICQ! Theme-BLUE-v2-rev" id="{18E0F25F-2C73-43D3-B831-1A204B32B847}" vid="{E7FBC6FC-839B-43A7-87D0-41DFFC8982ED}"/>
    </a:ext>
  </a:extLst>
</a:theme>
</file>

<file path=ppt/theme/theme4.xml><?xml version="1.0" encoding="utf-8"?>
<a:theme xmlns:a="http://schemas.openxmlformats.org/drawingml/2006/main" name="2_CLICQ! Theme-BLUE-v2-rev">
  <a:themeElements>
    <a:clrScheme name="CLSI 2016">
      <a:dk1>
        <a:srgbClr val="000000"/>
      </a:dk1>
      <a:lt1>
        <a:sysClr val="window" lastClr="FFFFFF"/>
      </a:lt1>
      <a:dk2>
        <a:srgbClr val="004DA0"/>
      </a:dk2>
      <a:lt2>
        <a:srgbClr val="5F6062"/>
      </a:lt2>
      <a:accent1>
        <a:srgbClr val="009DDC"/>
      </a:accent1>
      <a:accent2>
        <a:srgbClr val="F58025"/>
      </a:accent2>
      <a:accent3>
        <a:srgbClr val="3FAE49"/>
      </a:accent3>
      <a:accent4>
        <a:srgbClr val="7A4199"/>
      </a:accent4>
      <a:accent5>
        <a:srgbClr val="B42ED3"/>
      </a:accent5>
      <a:accent6>
        <a:srgbClr val="80A1B6"/>
      </a:accent6>
      <a:hlink>
        <a:srgbClr val="FFFFFF"/>
      </a:hlink>
      <a:folHlink>
        <a:srgbClr val="FFFFFF"/>
      </a:folHlink>
    </a:clrScheme>
    <a:fontScheme name="CLSI 201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FF00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LICQ! Theme-BLUE-v2-rev" id="{18E0F25F-2C73-43D3-B831-1A204B32B847}" vid="{E7FBC6FC-839B-43A7-87D0-41DFFC8982E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CLICQ! Theme-BLUE-v2-rev</Template>
  <TotalTime>537</TotalTime>
  <Words>867</Words>
  <Application>Microsoft Office PowerPoint</Application>
  <PresentationFormat>Widescreen</PresentationFormat>
  <Paragraphs>234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Arial Narrow</vt:lpstr>
      <vt:lpstr>Calibri</vt:lpstr>
      <vt:lpstr>Cambria</vt:lpstr>
      <vt:lpstr>Courier New</vt:lpstr>
      <vt:lpstr>Times New Roman</vt:lpstr>
      <vt:lpstr>Trebuchet MS</vt:lpstr>
      <vt:lpstr>Wingdings</vt:lpstr>
      <vt:lpstr>CLICQ! Theme-BLUE-v2-rev</vt:lpstr>
      <vt:lpstr>CLICQ! Theme-BLUE</vt:lpstr>
      <vt:lpstr>1_CLICQ! Theme-BLUE-v2-rev</vt:lpstr>
      <vt:lpstr>2_CLICQ! Theme-BLUE-v2-rev</vt:lpstr>
      <vt:lpstr>Learning Session 1  Improvement Projects Participant Presentation Template </vt:lpstr>
      <vt:lpstr>PowerPoint Presentation</vt:lpstr>
      <vt:lpstr>Background</vt:lpstr>
      <vt:lpstr>Project Team</vt:lpstr>
      <vt:lpstr>Facility Information / Background </vt:lpstr>
      <vt:lpstr>Stakeholder Analysis </vt:lpstr>
      <vt:lpstr>Elevator Speech</vt:lpstr>
      <vt:lpstr>Process Mapping</vt:lpstr>
      <vt:lpstr>PowerPoint Presentation</vt:lpstr>
      <vt:lpstr>PowerPoint Presentation</vt:lpstr>
      <vt:lpstr>PowerPoint Presentation</vt:lpstr>
      <vt:lpstr>PowerPoint Presentation</vt:lpstr>
      <vt:lpstr>Impact / Effort Grid: A Tool for Prioritizing Opportunities </vt:lpstr>
      <vt:lpstr>Impact / Effort Grid –   A Tool for Prioritizing Opportunities</vt:lpstr>
      <vt:lpstr>PowerPoint Presentation</vt:lpstr>
      <vt:lpstr>PowerPoint Presentation</vt:lpstr>
      <vt:lpstr>PowerPoint Presentation</vt:lpstr>
      <vt:lpstr>Challenges</vt:lpstr>
      <vt:lpstr>Lessons Learned</vt:lpstr>
      <vt:lpstr>Action Plan 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(e.g., LARC Embakasi)</dc:title>
  <dc:creator>Yao, Katy (CDC/CGH/DGHT)</dc:creator>
  <cp:lastModifiedBy>Dawson, Jamie (CDC/DDPHSIS/CGH/DGHT)</cp:lastModifiedBy>
  <cp:revision>57</cp:revision>
  <dcterms:created xsi:type="dcterms:W3CDTF">2019-03-05T14:09:11Z</dcterms:created>
  <dcterms:modified xsi:type="dcterms:W3CDTF">2022-02-16T22:30:10Z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2020-12-24T20:57:23Z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16f88b32-0d15-41ad-bd8e-ad60111c5cd4</vt:lpwstr>
  </property>
  <property fmtid="{D5CDD505-2E9C-101B-9397-08002B2CF9AE}" pid="8" name="MSIP_Label_8af03ff0-41c5-4c41-b55e-fabb8fae94be_ContentBits">
    <vt:lpwstr>0</vt:lpwstr>
  </property>
</Properties>
</file>